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customXml/itemProps17.xml" ContentType="application/vnd.openxmlformats-officedocument.customXmlProperties+xml"/>
  <Override PartName="/customXml/itemProps18.xml" ContentType="application/vnd.openxmlformats-officedocument.customXmlProperties+xml"/>
  <Override PartName="/customXml/itemProps19.xml" ContentType="application/vnd.openxmlformats-officedocument.customXmlProperties+xml"/>
  <Override PartName="/customXml/itemProps20.xml" ContentType="application/vnd.openxmlformats-officedocument.customXmlProperties+xml"/>
  <Override PartName="/customXml/itemProps21.xml" ContentType="application/vnd.openxmlformats-officedocument.customXmlProperties+xml"/>
  <Override PartName="/customXml/itemProps22.xml" ContentType="application/vnd.openxmlformats-officedocument.customXmlProperties+xml"/>
  <Override PartName="/customXml/itemProps23.xml" ContentType="application/vnd.openxmlformats-officedocument.customXmlProperties+xml"/>
  <Override PartName="/customXml/itemProps24.xml" ContentType="application/vnd.openxmlformats-officedocument.customXmlProperties+xml"/>
  <Override PartName="/customXml/itemProps25.xml" ContentType="application/vnd.openxmlformats-officedocument.customXmlProperties+xml"/>
  <Override PartName="/customXml/itemProps26.xml" ContentType="application/vnd.openxmlformats-officedocument.customXmlProperties+xml"/>
  <Override PartName="/customXml/itemProps27.xml" ContentType="application/vnd.openxmlformats-officedocument.customXmlProperties+xml"/>
  <Override PartName="/customXml/itemProps28.xml" ContentType="application/vnd.openxmlformats-officedocument.customXmlProperties+xml"/>
  <Override PartName="/customXml/itemProps29.xml" ContentType="application/vnd.openxmlformats-officedocument.customXmlProperties+xml"/>
  <Override PartName="/customXml/itemProps30.xml" ContentType="application/vnd.openxmlformats-officedocument.customXmlProperties+xml"/>
  <Override PartName="/customXml/itemProps31.xml" ContentType="application/vnd.openxmlformats-officedocument.customXmlProperties+xml"/>
  <Override PartName="/customXml/itemProps32.xml" ContentType="application/vnd.openxmlformats-officedocument.customXmlProperties+xml"/>
  <Override PartName="/customXml/itemProps33.xml" ContentType="application/vnd.openxmlformats-officedocument.customXmlProperties+xml"/>
  <Override PartName="/customXml/itemProps34.xml" ContentType="application/vnd.openxmlformats-officedocument.customXmlProperties+xml"/>
  <Override PartName="/customXml/itemProps35.xml" ContentType="application/vnd.openxmlformats-officedocument.customXmlProperties+xml"/>
  <Override PartName="/customXml/itemProps36.xml" ContentType="application/vnd.openxmlformats-officedocument.customXmlProperties+xml"/>
  <Override PartName="/customXml/itemProps37.xml" ContentType="application/vnd.openxmlformats-officedocument.customXmlProperties+xml"/>
  <Override PartName="/customXml/itemProps38.xml" ContentType="application/vnd.openxmlformats-officedocument.customXmlProperties+xml"/>
  <Override PartName="/customXml/itemProps39.xml" ContentType="application/vnd.openxmlformats-officedocument.customXmlProperties+xml"/>
  <Override PartName="/customXml/itemProps40.xml" ContentType="application/vnd.openxmlformats-officedocument.customXmlProperties+xml"/>
  <Override PartName="/customXml/itemProps41.xml" ContentType="application/vnd.openxmlformats-officedocument.customXmlProperties+xml"/>
  <Override PartName="/customXml/itemProps42.xml" ContentType="application/vnd.openxmlformats-officedocument.customXmlProperties+xml"/>
  <Override PartName="/customXml/itemProps43.xml" ContentType="application/vnd.openxmlformats-officedocument.customXmlProperties+xml"/>
  <Override PartName="/customXml/itemProps44.xml" ContentType="application/vnd.openxmlformats-officedocument.customXmlProperties+xml"/>
  <Override PartName="/customXml/itemProps45.xml" ContentType="application/vnd.openxmlformats-officedocument.customXmlProperties+xml"/>
  <Override PartName="/customXml/itemProps46.xml" ContentType="application/vnd.openxmlformats-officedocument.customXmlProperties+xml"/>
  <Override PartName="/customXml/itemProps47.xml" ContentType="application/vnd.openxmlformats-officedocument.customXmlProperties+xml"/>
  <Override PartName="/customXml/itemProps48.xml" ContentType="application/vnd.openxmlformats-officedocument.customXmlProperties+xml"/>
  <Override PartName="/customXml/itemProps49.xml" ContentType="application/vnd.openxmlformats-officedocument.customXmlProperties+xml"/>
  <Override PartName="/customXml/itemProps50.xml" ContentType="application/vnd.openxmlformats-officedocument.customXmlProperties+xml"/>
  <Override PartName="/customXml/itemProps51.xml" ContentType="application/vnd.openxmlformats-officedocument.customXmlProperties+xml"/>
  <Override PartName="/customXml/itemProps52.xml" ContentType="application/vnd.openxmlformats-officedocument.customXmlProperties+xml"/>
  <Override PartName="/customXml/itemProps53.xml" ContentType="application/vnd.openxmlformats-officedocument.customXmlProperties+xml"/>
  <Override PartName="/customXml/itemProps54.xml" ContentType="application/vnd.openxmlformats-officedocument.customXmlProperties+xml"/>
  <Override PartName="/customXml/itemProps55.xml" ContentType="application/vnd.openxmlformats-officedocument.customXmlProperties+xml"/>
  <Override PartName="/customXml/itemProps56.xml" ContentType="application/vnd.openxmlformats-officedocument.customXmlProperties+xml"/>
  <Override PartName="/customXml/itemProps57.xml" ContentType="application/vnd.openxmlformats-officedocument.customXmlProperties+xml"/>
  <Override PartName="/customXml/itemProps58.xml" ContentType="application/vnd.openxmlformats-officedocument.customXmlProperties+xml"/>
  <Override PartName="/customXml/itemProps59.xml" ContentType="application/vnd.openxmlformats-officedocument.customXmlProperties+xml"/>
  <Override PartName="/customXml/itemProps60.xml" ContentType="application/vnd.openxmlformats-officedocument.customXmlProperties+xml"/>
  <Override PartName="/customXml/itemProps61.xml" ContentType="application/vnd.openxmlformats-officedocument.customXmlProperties+xml"/>
  <Override PartName="/customXml/itemProps62.xml" ContentType="application/vnd.openxmlformats-officedocument.customXmlProperties+xml"/>
  <Override PartName="/customXml/itemProps63.xml" ContentType="application/vnd.openxmlformats-officedocument.customXmlProperties+xml"/>
  <Override PartName="/customXml/itemProps64.xml" ContentType="application/vnd.openxmlformats-officedocument.customXmlProperties+xml"/>
  <Override PartName="/customXml/itemProps65.xml" ContentType="application/vnd.openxmlformats-officedocument.customXmlProperties+xml"/>
  <Override PartName="/customXml/itemProps66.xml" ContentType="application/vnd.openxmlformats-officedocument.customXmlProperties+xml"/>
  <Override PartName="/customXml/itemProps67.xml" ContentType="application/vnd.openxmlformats-officedocument.customXmlProperties+xml"/>
  <Override PartName="/customXml/itemProps68.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autoCompressPictures="0">
  <p:sldMasterIdLst>
    <p:sldMasterId id="2147486799" r:id="rId69"/>
    <p:sldMasterId id="2147486817" r:id="rId70"/>
  </p:sldMasterIdLst>
  <p:notesMasterIdLst>
    <p:notesMasterId r:id="rId89"/>
  </p:notesMasterIdLst>
  <p:handoutMasterIdLst>
    <p:handoutMasterId r:id="rId90"/>
  </p:handoutMasterIdLst>
  <p:sldIdLst>
    <p:sldId id="663" r:id="rId71"/>
    <p:sldId id="641" r:id="rId72"/>
    <p:sldId id="706" r:id="rId73"/>
    <p:sldId id="691" r:id="rId74"/>
    <p:sldId id="664" r:id="rId75"/>
    <p:sldId id="704" r:id="rId76"/>
    <p:sldId id="709" r:id="rId77"/>
    <p:sldId id="681" r:id="rId78"/>
    <p:sldId id="682" r:id="rId79"/>
    <p:sldId id="683" r:id="rId80"/>
    <p:sldId id="688" r:id="rId81"/>
    <p:sldId id="689" r:id="rId82"/>
    <p:sldId id="684" r:id="rId83"/>
    <p:sldId id="710" r:id="rId84"/>
    <p:sldId id="639" r:id="rId85"/>
    <p:sldId id="708" r:id="rId86"/>
    <p:sldId id="692" r:id="rId87"/>
    <p:sldId id="637" r:id="rId88"/>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0" userDrawn="1">
          <p15:clr>
            <a:srgbClr val="A4A3A4"/>
          </p15:clr>
        </p15:guide>
        <p15:guide id="2" orient="horz" pos="3888" userDrawn="1">
          <p15:clr>
            <a:srgbClr val="A4A3A4"/>
          </p15:clr>
        </p15:guide>
        <p15:guide id="3" pos="576" userDrawn="1">
          <p15:clr>
            <a:srgbClr val="A4A3A4"/>
          </p15:clr>
        </p15:guide>
        <p15:guide id="4" pos="7104" userDrawn="1">
          <p15:clr>
            <a:srgbClr val="A4A3A4"/>
          </p15:clr>
        </p15:guide>
        <p15:guide id="5" pos="431">
          <p15:clr>
            <a:srgbClr val="A4A3A4"/>
          </p15:clr>
        </p15:guide>
        <p15:guide id="6" pos="724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F499"/>
    <a:srgbClr val="FFFF96"/>
    <a:srgbClr val="B9ECF7"/>
    <a:srgbClr val="FFFF00"/>
    <a:srgbClr val="FF3300"/>
    <a:srgbClr val="FF6600"/>
    <a:srgbClr val="00CC66"/>
    <a:srgbClr val="00FF99"/>
    <a:srgbClr val="66FF66"/>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837" autoAdjust="0"/>
    <p:restoredTop sz="78496" autoAdjust="0"/>
  </p:normalViewPr>
  <p:slideViewPr>
    <p:cSldViewPr snapToGrid="0" snapToObjects="1" showGuides="1">
      <p:cViewPr>
        <p:scale>
          <a:sx n="60" d="100"/>
          <a:sy n="60" d="100"/>
        </p:scale>
        <p:origin x="426" y="420"/>
      </p:cViewPr>
      <p:guideLst>
        <p:guide orient="horz" pos="430"/>
        <p:guide orient="horz" pos="3888"/>
        <p:guide pos="576"/>
        <p:guide pos="7104"/>
        <p:guide pos="431"/>
        <p:guide pos="7247"/>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customXml" Target="../customXml/item13.xml"/><Relationship Id="rId18" Type="http://schemas.openxmlformats.org/officeDocument/2006/relationships/customXml" Target="../customXml/item18.xml"/><Relationship Id="rId26" Type="http://schemas.openxmlformats.org/officeDocument/2006/relationships/customXml" Target="../customXml/item26.xml"/><Relationship Id="rId39" Type="http://schemas.openxmlformats.org/officeDocument/2006/relationships/customXml" Target="../customXml/item39.xml"/><Relationship Id="rId21" Type="http://schemas.openxmlformats.org/officeDocument/2006/relationships/customXml" Target="../customXml/item21.xml"/><Relationship Id="rId34" Type="http://schemas.openxmlformats.org/officeDocument/2006/relationships/customXml" Target="../customXml/item34.xml"/><Relationship Id="rId42" Type="http://schemas.openxmlformats.org/officeDocument/2006/relationships/customXml" Target="../customXml/item42.xml"/><Relationship Id="rId47" Type="http://schemas.openxmlformats.org/officeDocument/2006/relationships/customXml" Target="../customXml/item47.xml"/><Relationship Id="rId50" Type="http://schemas.openxmlformats.org/officeDocument/2006/relationships/customXml" Target="../customXml/item50.xml"/><Relationship Id="rId55" Type="http://schemas.openxmlformats.org/officeDocument/2006/relationships/customXml" Target="../customXml/item55.xml"/><Relationship Id="rId63" Type="http://schemas.openxmlformats.org/officeDocument/2006/relationships/customXml" Target="../customXml/item63.xml"/><Relationship Id="rId68" Type="http://schemas.openxmlformats.org/officeDocument/2006/relationships/customXml" Target="../customXml/item68.xml"/><Relationship Id="rId76" Type="http://schemas.openxmlformats.org/officeDocument/2006/relationships/slide" Target="slides/slide6.xml"/><Relationship Id="rId84" Type="http://schemas.openxmlformats.org/officeDocument/2006/relationships/slide" Target="slides/slide14.xml"/><Relationship Id="rId89" Type="http://schemas.openxmlformats.org/officeDocument/2006/relationships/notesMaster" Target="notesMasters/notesMaster1.xml"/><Relationship Id="rId7" Type="http://schemas.openxmlformats.org/officeDocument/2006/relationships/customXml" Target="../customXml/item7.xml"/><Relationship Id="rId71" Type="http://schemas.openxmlformats.org/officeDocument/2006/relationships/slide" Target="slides/slide1.xml"/><Relationship Id="rId92"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customXml" Target="../customXml/item16.xml"/><Relationship Id="rId29" Type="http://schemas.openxmlformats.org/officeDocument/2006/relationships/customXml" Target="../customXml/item29.xml"/><Relationship Id="rId11" Type="http://schemas.openxmlformats.org/officeDocument/2006/relationships/customXml" Target="../customXml/item11.xml"/><Relationship Id="rId24" Type="http://schemas.openxmlformats.org/officeDocument/2006/relationships/customXml" Target="../customXml/item24.xml"/><Relationship Id="rId32" Type="http://schemas.openxmlformats.org/officeDocument/2006/relationships/customXml" Target="../customXml/item32.xml"/><Relationship Id="rId37" Type="http://schemas.openxmlformats.org/officeDocument/2006/relationships/customXml" Target="../customXml/item37.xml"/><Relationship Id="rId40" Type="http://schemas.openxmlformats.org/officeDocument/2006/relationships/customXml" Target="../customXml/item40.xml"/><Relationship Id="rId45" Type="http://schemas.openxmlformats.org/officeDocument/2006/relationships/customXml" Target="../customXml/item45.xml"/><Relationship Id="rId53" Type="http://schemas.openxmlformats.org/officeDocument/2006/relationships/customXml" Target="../customXml/item53.xml"/><Relationship Id="rId58" Type="http://schemas.openxmlformats.org/officeDocument/2006/relationships/customXml" Target="../customXml/item58.xml"/><Relationship Id="rId66" Type="http://schemas.openxmlformats.org/officeDocument/2006/relationships/customXml" Target="../customXml/item66.xml"/><Relationship Id="rId74" Type="http://schemas.openxmlformats.org/officeDocument/2006/relationships/slide" Target="slides/slide4.xml"/><Relationship Id="rId79" Type="http://schemas.openxmlformats.org/officeDocument/2006/relationships/slide" Target="slides/slide9.xml"/><Relationship Id="rId87" Type="http://schemas.openxmlformats.org/officeDocument/2006/relationships/slide" Target="slides/slide17.xml"/><Relationship Id="rId5" Type="http://schemas.openxmlformats.org/officeDocument/2006/relationships/customXml" Target="../customXml/item5.xml"/><Relationship Id="rId61" Type="http://schemas.openxmlformats.org/officeDocument/2006/relationships/customXml" Target="../customXml/item61.xml"/><Relationship Id="rId82" Type="http://schemas.openxmlformats.org/officeDocument/2006/relationships/slide" Target="slides/slide12.xml"/><Relationship Id="rId90" Type="http://schemas.openxmlformats.org/officeDocument/2006/relationships/handoutMaster" Target="handoutMasters/handoutMaster1.xml"/><Relationship Id="rId95" Type="http://schemas.microsoft.com/office/2015/10/relationships/revisionInfo" Target="revisionInfo.xml"/><Relationship Id="rId19" Type="http://schemas.openxmlformats.org/officeDocument/2006/relationships/customXml" Target="../customXml/item19.xml"/><Relationship Id="rId14" Type="http://schemas.openxmlformats.org/officeDocument/2006/relationships/customXml" Target="../customXml/item14.xml"/><Relationship Id="rId22" Type="http://schemas.openxmlformats.org/officeDocument/2006/relationships/customXml" Target="../customXml/item22.xml"/><Relationship Id="rId27" Type="http://schemas.openxmlformats.org/officeDocument/2006/relationships/customXml" Target="../customXml/item27.xml"/><Relationship Id="rId30" Type="http://schemas.openxmlformats.org/officeDocument/2006/relationships/customXml" Target="../customXml/item30.xml"/><Relationship Id="rId35" Type="http://schemas.openxmlformats.org/officeDocument/2006/relationships/customXml" Target="../customXml/item35.xml"/><Relationship Id="rId43" Type="http://schemas.openxmlformats.org/officeDocument/2006/relationships/customXml" Target="../customXml/item43.xml"/><Relationship Id="rId48" Type="http://schemas.openxmlformats.org/officeDocument/2006/relationships/customXml" Target="../customXml/item48.xml"/><Relationship Id="rId56" Type="http://schemas.openxmlformats.org/officeDocument/2006/relationships/customXml" Target="../customXml/item56.xml"/><Relationship Id="rId64" Type="http://schemas.openxmlformats.org/officeDocument/2006/relationships/customXml" Target="../customXml/item64.xml"/><Relationship Id="rId69" Type="http://schemas.openxmlformats.org/officeDocument/2006/relationships/slideMaster" Target="slideMasters/slideMaster1.xml"/><Relationship Id="rId77" Type="http://schemas.openxmlformats.org/officeDocument/2006/relationships/slide" Target="slides/slide7.xml"/><Relationship Id="rId8" Type="http://schemas.openxmlformats.org/officeDocument/2006/relationships/customXml" Target="../customXml/item8.xml"/><Relationship Id="rId51" Type="http://schemas.openxmlformats.org/officeDocument/2006/relationships/customXml" Target="../customXml/item51.xml"/><Relationship Id="rId72" Type="http://schemas.openxmlformats.org/officeDocument/2006/relationships/slide" Target="slides/slide2.xml"/><Relationship Id="rId80" Type="http://schemas.openxmlformats.org/officeDocument/2006/relationships/slide" Target="slides/slide10.xml"/><Relationship Id="rId85" Type="http://schemas.openxmlformats.org/officeDocument/2006/relationships/slide" Target="slides/slide15.xml"/><Relationship Id="rId93"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customXml" Target="../customXml/item12.xml"/><Relationship Id="rId17" Type="http://schemas.openxmlformats.org/officeDocument/2006/relationships/customXml" Target="../customXml/item17.xml"/><Relationship Id="rId25" Type="http://schemas.openxmlformats.org/officeDocument/2006/relationships/customXml" Target="../customXml/item25.xml"/><Relationship Id="rId33" Type="http://schemas.openxmlformats.org/officeDocument/2006/relationships/customXml" Target="../customXml/item33.xml"/><Relationship Id="rId38" Type="http://schemas.openxmlformats.org/officeDocument/2006/relationships/customXml" Target="../customXml/item38.xml"/><Relationship Id="rId46" Type="http://schemas.openxmlformats.org/officeDocument/2006/relationships/customXml" Target="../customXml/item46.xml"/><Relationship Id="rId59" Type="http://schemas.openxmlformats.org/officeDocument/2006/relationships/customXml" Target="../customXml/item59.xml"/><Relationship Id="rId67" Type="http://schemas.openxmlformats.org/officeDocument/2006/relationships/customXml" Target="../customXml/item67.xml"/><Relationship Id="rId20" Type="http://schemas.openxmlformats.org/officeDocument/2006/relationships/customXml" Target="../customXml/item20.xml"/><Relationship Id="rId41" Type="http://schemas.openxmlformats.org/officeDocument/2006/relationships/customXml" Target="../customXml/item41.xml"/><Relationship Id="rId54" Type="http://schemas.openxmlformats.org/officeDocument/2006/relationships/customXml" Target="../customXml/item54.xml"/><Relationship Id="rId62" Type="http://schemas.openxmlformats.org/officeDocument/2006/relationships/customXml" Target="../customXml/item62.xml"/><Relationship Id="rId70" Type="http://schemas.openxmlformats.org/officeDocument/2006/relationships/slideMaster" Target="slideMasters/slideMaster2.xml"/><Relationship Id="rId75" Type="http://schemas.openxmlformats.org/officeDocument/2006/relationships/slide" Target="slides/slide5.xml"/><Relationship Id="rId83" Type="http://schemas.openxmlformats.org/officeDocument/2006/relationships/slide" Target="slides/slide13.xml"/><Relationship Id="rId88" Type="http://schemas.openxmlformats.org/officeDocument/2006/relationships/slide" Target="slides/slide18.xml"/><Relationship Id="rId9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customXml" Target="../customXml/item6.xml"/><Relationship Id="rId15" Type="http://schemas.openxmlformats.org/officeDocument/2006/relationships/customXml" Target="../customXml/item15.xml"/><Relationship Id="rId23" Type="http://schemas.openxmlformats.org/officeDocument/2006/relationships/customXml" Target="../customXml/item23.xml"/><Relationship Id="rId28" Type="http://schemas.openxmlformats.org/officeDocument/2006/relationships/customXml" Target="../customXml/item28.xml"/><Relationship Id="rId36" Type="http://schemas.openxmlformats.org/officeDocument/2006/relationships/customXml" Target="../customXml/item36.xml"/><Relationship Id="rId49" Type="http://schemas.openxmlformats.org/officeDocument/2006/relationships/customXml" Target="../customXml/item49.xml"/><Relationship Id="rId57" Type="http://schemas.openxmlformats.org/officeDocument/2006/relationships/customXml" Target="../customXml/item57.xml"/><Relationship Id="rId10" Type="http://schemas.openxmlformats.org/officeDocument/2006/relationships/customXml" Target="../customXml/item10.xml"/><Relationship Id="rId31" Type="http://schemas.openxmlformats.org/officeDocument/2006/relationships/customXml" Target="../customXml/item31.xml"/><Relationship Id="rId44" Type="http://schemas.openxmlformats.org/officeDocument/2006/relationships/customXml" Target="../customXml/item44.xml"/><Relationship Id="rId52" Type="http://schemas.openxmlformats.org/officeDocument/2006/relationships/customXml" Target="../customXml/item52.xml"/><Relationship Id="rId60" Type="http://schemas.openxmlformats.org/officeDocument/2006/relationships/customXml" Target="../customXml/item60.xml"/><Relationship Id="rId65" Type="http://schemas.openxmlformats.org/officeDocument/2006/relationships/customXml" Target="../customXml/item65.xml"/><Relationship Id="rId73" Type="http://schemas.openxmlformats.org/officeDocument/2006/relationships/slide" Target="slides/slide3.xml"/><Relationship Id="rId78" Type="http://schemas.openxmlformats.org/officeDocument/2006/relationships/slide" Target="slides/slide8.xml"/><Relationship Id="rId81" Type="http://schemas.openxmlformats.org/officeDocument/2006/relationships/slide" Target="slides/slide11.xml"/><Relationship Id="rId86" Type="http://schemas.openxmlformats.org/officeDocument/2006/relationships/slide" Target="slides/slide16.xml"/><Relationship Id="rId94"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customXml" Target="../customXml/item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68B4AB64-BB16-014D-AF59-00877FFB5348}" type="datetimeFigureOut">
              <a:rPr lang="en-US" smtClean="0"/>
              <a:t>2/28/2018</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89BED56D-3A20-2943-930A-2361A9DDC1ED}" type="slidenum">
              <a:rPr lang="en-US" smtClean="0"/>
              <a:t>‹#›</a:t>
            </a:fld>
            <a:endParaRPr lang="en-US"/>
          </a:p>
        </p:txBody>
      </p:sp>
    </p:spTree>
    <p:extLst>
      <p:ext uri="{BB962C8B-B14F-4D97-AF65-F5344CB8AC3E}">
        <p14:creationId xmlns:p14="http://schemas.microsoft.com/office/powerpoint/2010/main" val="331786121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atin typeface="Arial"/>
              </a:defRPr>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atin typeface="Arial"/>
              </a:defRPr>
            </a:lvl1pPr>
          </a:lstStyle>
          <a:p>
            <a:fld id="{5498D241-0AB7-BC44-80E8-F0A20AF46E9E}" type="datetimeFigureOut">
              <a:rPr lang="en-US" smtClean="0"/>
              <a:pPr/>
              <a:t>2/28/2018</a:t>
            </a:fld>
            <a:endParaRPr lang="en-US" dirty="0"/>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atin typeface="Arial"/>
              </a:defRPr>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atin typeface="Arial"/>
              </a:defRPr>
            </a:lvl1pPr>
          </a:lstStyle>
          <a:p>
            <a:fld id="{3E7143C0-4F23-B545-9533-520B5A87CA1E}" type="slidenum">
              <a:rPr lang="en-US" smtClean="0"/>
              <a:pPr/>
              <a:t>‹#›</a:t>
            </a:fld>
            <a:endParaRPr lang="en-US" dirty="0"/>
          </a:p>
        </p:txBody>
      </p:sp>
    </p:spTree>
    <p:extLst>
      <p:ext uri="{BB962C8B-B14F-4D97-AF65-F5344CB8AC3E}">
        <p14:creationId xmlns:p14="http://schemas.microsoft.com/office/powerpoint/2010/main" val="4077587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Arial"/>
        <a:ea typeface="+mn-ea"/>
        <a:cs typeface="+mn-cs"/>
      </a:defRPr>
    </a:lvl1pPr>
    <a:lvl2pPr marL="457200" algn="l" defTabSz="457200" rtl="0" eaLnBrk="1" latinLnBrk="0" hangingPunct="1">
      <a:defRPr sz="1200" kern="1200">
        <a:solidFill>
          <a:schemeClr val="tx1"/>
        </a:solidFill>
        <a:latin typeface="Arial"/>
        <a:ea typeface="+mn-ea"/>
        <a:cs typeface="+mn-cs"/>
      </a:defRPr>
    </a:lvl2pPr>
    <a:lvl3pPr marL="914400" algn="l" defTabSz="457200" rtl="0" eaLnBrk="1" latinLnBrk="0" hangingPunct="1">
      <a:defRPr sz="1200" kern="1200">
        <a:solidFill>
          <a:schemeClr val="tx1"/>
        </a:solidFill>
        <a:latin typeface="Arial"/>
        <a:ea typeface="+mn-ea"/>
        <a:cs typeface="+mn-cs"/>
      </a:defRPr>
    </a:lvl3pPr>
    <a:lvl4pPr marL="1371600" algn="l" defTabSz="457200" rtl="0" eaLnBrk="1" latinLnBrk="0" hangingPunct="1">
      <a:defRPr sz="1200" kern="1200">
        <a:solidFill>
          <a:schemeClr val="tx1"/>
        </a:solidFill>
        <a:latin typeface="Arial"/>
        <a:ea typeface="+mn-ea"/>
        <a:cs typeface="+mn-cs"/>
      </a:defRPr>
    </a:lvl4pPr>
    <a:lvl5pPr marL="1828800" algn="l" defTabSz="457200" rtl="0" eaLnBrk="1" latinLnBrk="0" hangingPunct="1">
      <a:defRPr sz="1200" kern="1200">
        <a:solidFill>
          <a:schemeClr val="tx1"/>
        </a:solidFill>
        <a:latin typeface="Arial"/>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1600" kern="1200" dirty="0">
                <a:solidFill>
                  <a:schemeClr val="tx1"/>
                </a:solidFill>
                <a:effectLst/>
                <a:latin typeface="Arial"/>
                <a:ea typeface="+mn-ea"/>
                <a:cs typeface="+mn-cs"/>
              </a:rPr>
              <a:t>I’d like to talk about the evolution of the GIS education landscape and what that means for us as educators.  I think everyone would agree that technology generally and “geo” technologies particularly are evolving rapidly.  </a:t>
            </a:r>
          </a:p>
          <a:p>
            <a:endParaRPr lang="en-US" sz="1600" kern="1200" dirty="0">
              <a:solidFill>
                <a:schemeClr val="tx1"/>
              </a:solidFill>
              <a:effectLst/>
              <a:latin typeface="Arial"/>
              <a:ea typeface="+mn-ea"/>
              <a:cs typeface="+mn-cs"/>
            </a:endParaRPr>
          </a:p>
          <a:p>
            <a:r>
              <a:rPr lang="en-US" sz="1600" kern="1200" dirty="0">
                <a:solidFill>
                  <a:schemeClr val="tx1"/>
                </a:solidFill>
                <a:effectLst/>
                <a:latin typeface="Arial"/>
                <a:ea typeface="+mn-ea"/>
                <a:cs typeface="+mn-cs"/>
              </a:rPr>
              <a:t>I think most people would agree this change can present challenges for educators and learners.  Then again, one person’s challenge is another person’s opportunity – for the curious among us, rapid change means there’s always something new to explore and we’ll never have to be bored.</a:t>
            </a:r>
          </a:p>
          <a:p>
            <a:endParaRPr lang="en-US" sz="1600" kern="1200" dirty="0">
              <a:solidFill>
                <a:schemeClr val="tx1"/>
              </a:solidFill>
              <a:effectLst/>
              <a:latin typeface="Arial"/>
              <a:ea typeface="+mn-ea"/>
              <a:cs typeface="+mn-cs"/>
            </a:endParaRPr>
          </a:p>
          <a:p>
            <a:r>
              <a:rPr lang="en-US" sz="1600" kern="1200" dirty="0">
                <a:solidFill>
                  <a:schemeClr val="tx1"/>
                </a:solidFill>
                <a:effectLst/>
                <a:latin typeface="Arial"/>
                <a:ea typeface="+mn-ea"/>
                <a:cs typeface="+mn-cs"/>
              </a:rPr>
              <a:t>I’m old enough to realize that every cliché has a kernel of truth, so I’d like to explore the adage “The more things change, the more the stay the same.” </a:t>
            </a:r>
          </a:p>
          <a:p>
            <a:endParaRPr lang="en-US" sz="1600" kern="1200" dirty="0">
              <a:solidFill>
                <a:schemeClr val="tx1"/>
              </a:solidFill>
              <a:effectLst/>
              <a:latin typeface="Arial"/>
              <a:ea typeface="+mn-ea"/>
              <a:cs typeface="+mn-cs"/>
            </a:endParaRPr>
          </a:p>
          <a:p>
            <a:r>
              <a:rPr lang="en-US" sz="1600" kern="1200" dirty="0">
                <a:solidFill>
                  <a:schemeClr val="tx1"/>
                </a:solidFill>
                <a:effectLst/>
                <a:latin typeface="Arial"/>
                <a:ea typeface="+mn-ea"/>
                <a:cs typeface="+mn-cs"/>
              </a:rPr>
              <a:t> I’d like to offer a slight variation on this idea, which is</a:t>
            </a:r>
          </a:p>
          <a:p>
            <a:r>
              <a:rPr lang="en-US" sz="1600" kern="1200" dirty="0">
                <a:solidFill>
                  <a:schemeClr val="tx1"/>
                </a:solidFill>
                <a:effectLst/>
                <a:latin typeface="Arial"/>
                <a:ea typeface="+mn-ea"/>
                <a:cs typeface="+mn-cs"/>
              </a:rPr>
              <a:t>“As some things change, many things stay the same, and the trick is to figure out which is which.”</a:t>
            </a:r>
          </a:p>
          <a:p>
            <a:endParaRPr lang="en-US" baseline="0" dirty="0"/>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E7143C0-4F23-B545-9533-520B5A87CA1E}" type="slidenum">
              <a:rPr kumimoji="0" lang="en-US" sz="12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30954680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effectLst/>
                <a:latin typeface="Arial"/>
                <a:ea typeface="+mn-ea"/>
                <a:cs typeface="+mn-cs"/>
              </a:rPr>
              <a:t>I think there have been fundamental changes in society and technology that affect the GIS education landscape.  I also think there are foundational concepts that haven’t changed significantly, or at least not as rapidly, and these more stable concepts provide a framework for exploring and understanding new developments.</a:t>
            </a:r>
          </a:p>
          <a:p>
            <a:endParaRPr lang="en-US" sz="1200" kern="1200" dirty="0">
              <a:solidFill>
                <a:schemeClr val="tx1"/>
              </a:solidFill>
              <a:effectLst/>
              <a:latin typeface="Arial"/>
              <a:ea typeface="+mn-ea"/>
              <a:cs typeface="+mn-cs"/>
            </a:endParaRPr>
          </a:p>
          <a:p>
            <a:r>
              <a:rPr lang="en-US" sz="1200" kern="1200" dirty="0">
                <a:solidFill>
                  <a:schemeClr val="tx1"/>
                </a:solidFill>
                <a:effectLst/>
                <a:latin typeface="Arial"/>
                <a:ea typeface="+mn-ea"/>
                <a:cs typeface="+mn-cs"/>
              </a:rPr>
              <a:t>For example, I think it’s safe to say the web has had a huge impact on GIS.  It’s greatly increased data availability, changed how we design maps and dynamic visualizations, and changed how we publish and share information.</a:t>
            </a:r>
          </a:p>
          <a:p>
            <a:endParaRPr lang="en-US" sz="1200" kern="1200" dirty="0">
              <a:solidFill>
                <a:schemeClr val="tx1"/>
              </a:solidFill>
              <a:effectLst/>
              <a:latin typeface="Arial"/>
              <a:ea typeface="+mn-ea"/>
              <a:cs typeface="+mn-cs"/>
            </a:endParaRPr>
          </a:p>
          <a:p>
            <a:r>
              <a:rPr lang="en-US" sz="1200" kern="1200" dirty="0">
                <a:solidFill>
                  <a:schemeClr val="tx1"/>
                </a:solidFill>
                <a:effectLst/>
                <a:latin typeface="Arial"/>
                <a:ea typeface="+mn-ea"/>
                <a:cs typeface="+mn-cs"/>
              </a:rPr>
              <a:t>What hasn’t changed, though, is </a:t>
            </a:r>
            <a:r>
              <a:rPr lang="en-US" sz="1200" b="1" u="sng" kern="1200" dirty="0">
                <a:solidFill>
                  <a:schemeClr val="tx1"/>
                </a:solidFill>
                <a:effectLst/>
                <a:latin typeface="Arial"/>
                <a:ea typeface="+mn-ea"/>
                <a:cs typeface="+mn-cs"/>
              </a:rPr>
              <a:t>WHY</a:t>
            </a:r>
            <a:r>
              <a:rPr lang="en-US" sz="1200" kern="1200" dirty="0">
                <a:solidFill>
                  <a:schemeClr val="tx1"/>
                </a:solidFill>
                <a:effectLst/>
                <a:latin typeface="Arial"/>
                <a:ea typeface="+mn-ea"/>
                <a:cs typeface="+mn-cs"/>
              </a:rPr>
              <a:t> we use GIS. We’re still using information to answer questions and solve problems.  </a:t>
            </a:r>
          </a:p>
          <a:p>
            <a:endParaRPr lang="en-US" sz="1200" kern="1200" dirty="0">
              <a:solidFill>
                <a:schemeClr val="tx1"/>
              </a:solidFill>
              <a:effectLst/>
              <a:latin typeface="Arial"/>
              <a:ea typeface="+mn-ea"/>
              <a:cs typeface="+mn-cs"/>
            </a:endParaRPr>
          </a:p>
          <a:p>
            <a:r>
              <a:rPr lang="en-US" sz="1200" kern="1200" dirty="0">
                <a:solidFill>
                  <a:schemeClr val="tx1"/>
                </a:solidFill>
                <a:effectLst/>
                <a:latin typeface="Arial"/>
                <a:ea typeface="+mn-ea"/>
                <a:cs typeface="+mn-cs"/>
              </a:rPr>
              <a:t>Equally important, the core functions of GIS haven’t changed.   To steal a line from Seth Peery, the </a:t>
            </a:r>
            <a:r>
              <a:rPr lang="en-US" sz="1200" b="1" u="sng" kern="1200" dirty="0">
                <a:solidFill>
                  <a:schemeClr val="tx1"/>
                </a:solidFill>
                <a:effectLst/>
                <a:latin typeface="Arial"/>
                <a:ea typeface="+mn-ea"/>
                <a:cs typeface="+mn-cs"/>
              </a:rPr>
              <a:t>verbs</a:t>
            </a:r>
            <a:r>
              <a:rPr lang="en-US" sz="1200" kern="1200" dirty="0">
                <a:solidFill>
                  <a:schemeClr val="tx1"/>
                </a:solidFill>
                <a:effectLst/>
                <a:latin typeface="Arial"/>
                <a:ea typeface="+mn-ea"/>
                <a:cs typeface="+mn-cs"/>
              </a:rPr>
              <a:t> haven’t changed  We still “collect”, “map”, and “analyze” information.  Yes, some of the details of the user interface change.  But if we can examine these new developments in the context of what we already know, hopefully the changes won’t seem as daunting.   </a:t>
            </a:r>
          </a:p>
          <a:p>
            <a:endParaRPr lang="en-US" sz="1200" kern="1200" dirty="0">
              <a:solidFill>
                <a:schemeClr val="tx1"/>
              </a:solidFill>
              <a:effectLst/>
              <a:latin typeface="Arial"/>
              <a:ea typeface="+mn-ea"/>
              <a:cs typeface="+mn-cs"/>
            </a:endParaRPr>
          </a:p>
          <a:p>
            <a:r>
              <a:rPr lang="en-US" sz="1200" kern="1200" dirty="0">
                <a:solidFill>
                  <a:schemeClr val="tx1"/>
                </a:solidFill>
                <a:effectLst/>
                <a:latin typeface="Arial"/>
                <a:ea typeface="+mn-ea"/>
                <a:cs typeface="+mn-cs"/>
              </a:rPr>
              <a:t>My colleague David DiBiase recently wrote an article titled </a:t>
            </a:r>
          </a:p>
          <a:p>
            <a:endParaRPr lang="en-US" dirty="0"/>
          </a:p>
        </p:txBody>
      </p:sp>
      <p:sp>
        <p:nvSpPr>
          <p:cNvPr id="4" name="Slide Number Placeholder 3"/>
          <p:cNvSpPr>
            <a:spLocks noGrp="1"/>
          </p:cNvSpPr>
          <p:nvPr>
            <p:ph type="sldNum" sz="quarter" idx="10"/>
          </p:nvPr>
        </p:nvSpPr>
        <p:spPr/>
        <p:txBody>
          <a:bodyPr/>
          <a:lstStyle/>
          <a:p>
            <a:fld id="{3E7143C0-4F23-B545-9533-520B5A87CA1E}" type="slidenum">
              <a:rPr lang="en-US" smtClean="0"/>
              <a:pPr/>
              <a:t>2</a:t>
            </a:fld>
            <a:endParaRPr lang="en-US" dirty="0"/>
          </a:p>
        </p:txBody>
      </p:sp>
    </p:spTree>
    <p:extLst>
      <p:ext uri="{BB962C8B-B14F-4D97-AF65-F5344CB8AC3E}">
        <p14:creationId xmlns:p14="http://schemas.microsoft.com/office/powerpoint/2010/main" val="26825948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Arial"/>
                <a:ea typeface="+mn-ea"/>
                <a:cs typeface="+mn-cs"/>
              </a:rPr>
              <a:t>“Stop Teaching GIS” </a:t>
            </a:r>
          </a:p>
          <a:p>
            <a:endParaRPr lang="en-US" sz="1200" kern="1200" dirty="0">
              <a:solidFill>
                <a:schemeClr val="tx1"/>
              </a:solidFill>
              <a:effectLst/>
              <a:latin typeface="Arial"/>
              <a:ea typeface="+mn-ea"/>
              <a:cs typeface="+mn-cs"/>
            </a:endParaRPr>
          </a:p>
          <a:p>
            <a:r>
              <a:rPr lang="en-US" sz="1200" kern="1200" dirty="0">
                <a:solidFill>
                  <a:schemeClr val="tx1"/>
                </a:solidFill>
                <a:effectLst/>
                <a:latin typeface="Arial"/>
                <a:ea typeface="+mn-ea"/>
                <a:cs typeface="+mn-cs"/>
              </a:rPr>
              <a:t>His argument is we shouldn’t teach GIS, we should teach </a:t>
            </a:r>
            <a:r>
              <a:rPr lang="en-US" sz="1200" b="1" u="sng" kern="1200" dirty="0">
                <a:solidFill>
                  <a:schemeClr val="tx1"/>
                </a:solidFill>
                <a:effectLst/>
                <a:latin typeface="Arial"/>
                <a:ea typeface="+mn-ea"/>
                <a:cs typeface="+mn-cs"/>
              </a:rPr>
              <a:t>how to learn </a:t>
            </a:r>
            <a:r>
              <a:rPr lang="en-US" sz="1200" kern="1200" dirty="0">
                <a:solidFill>
                  <a:schemeClr val="tx1"/>
                </a:solidFill>
                <a:effectLst/>
                <a:latin typeface="Arial"/>
                <a:ea typeface="+mn-ea"/>
                <a:cs typeface="+mn-cs"/>
              </a:rPr>
              <a:t>GIS. </a:t>
            </a:r>
          </a:p>
          <a:p>
            <a:endParaRPr lang="en-US" sz="1200" kern="1200" dirty="0">
              <a:solidFill>
                <a:schemeClr val="tx1"/>
              </a:solidFill>
              <a:effectLst/>
              <a:latin typeface="Arial"/>
              <a:ea typeface="+mn-ea"/>
              <a:cs typeface="+mn-cs"/>
            </a:endParaRPr>
          </a:p>
          <a:p>
            <a:r>
              <a:rPr lang="en-US" sz="1200" kern="1200" dirty="0">
                <a:solidFill>
                  <a:schemeClr val="tx1"/>
                </a:solidFill>
                <a:effectLst/>
                <a:latin typeface="Arial"/>
                <a:ea typeface="+mn-ea"/>
                <a:cs typeface="+mn-cs"/>
              </a:rPr>
              <a:t>Because those darn software companies keep evolving their products and adding new capabilities, we’ll need to keep learning GIS, and so it’s important to know how to learn effectively.</a:t>
            </a:r>
          </a:p>
          <a:p>
            <a:endParaRPr lang="en-US" sz="1200" kern="1200" dirty="0">
              <a:solidFill>
                <a:schemeClr val="tx1"/>
              </a:solidFill>
              <a:effectLst/>
              <a:latin typeface="Arial"/>
              <a:ea typeface="+mn-ea"/>
              <a:cs typeface="+mn-cs"/>
            </a:endParaRPr>
          </a:p>
          <a:p>
            <a:r>
              <a:rPr lang="en-US" sz="1200" kern="1200" dirty="0">
                <a:solidFill>
                  <a:schemeClr val="tx1"/>
                </a:solidFill>
                <a:effectLst/>
                <a:latin typeface="Arial"/>
                <a:ea typeface="+mn-ea"/>
                <a:cs typeface="+mn-cs"/>
              </a:rPr>
              <a:t>I’d like to offer a slight variation on this idea as well, which is “Stop Teaching GIS.  Help students learn to answer questions with geographic information.”  </a:t>
            </a:r>
          </a:p>
          <a:p>
            <a:endParaRPr lang="en-US" sz="1200" kern="1200" dirty="0">
              <a:solidFill>
                <a:schemeClr val="tx1"/>
              </a:solidFill>
              <a:effectLst/>
              <a:latin typeface="Arial"/>
              <a:ea typeface="+mn-ea"/>
              <a:cs typeface="+mn-cs"/>
            </a:endParaRPr>
          </a:p>
          <a:p>
            <a:r>
              <a:rPr lang="en-US" sz="1200" kern="1200" dirty="0">
                <a:solidFill>
                  <a:schemeClr val="tx1"/>
                </a:solidFill>
                <a:effectLst/>
                <a:latin typeface="Arial"/>
                <a:ea typeface="+mn-ea"/>
                <a:cs typeface="+mn-cs"/>
              </a:rPr>
              <a:t>I think the questions and the information are more important than GIS per se.</a:t>
            </a:r>
          </a:p>
          <a:p>
            <a:endParaRPr lang="en-US" dirty="0"/>
          </a:p>
        </p:txBody>
      </p:sp>
      <p:sp>
        <p:nvSpPr>
          <p:cNvPr id="4" name="Slide Number Placeholder 3"/>
          <p:cNvSpPr>
            <a:spLocks noGrp="1"/>
          </p:cNvSpPr>
          <p:nvPr>
            <p:ph type="sldNum" sz="quarter" idx="10"/>
          </p:nvPr>
        </p:nvSpPr>
        <p:spPr/>
        <p:txBody>
          <a:bodyPr/>
          <a:lstStyle/>
          <a:p>
            <a:fld id="{3E7143C0-4F23-B545-9533-520B5A87CA1E}" type="slidenum">
              <a:rPr lang="en-US" smtClean="0"/>
              <a:pPr/>
              <a:t>3</a:t>
            </a:fld>
            <a:endParaRPr lang="en-US" dirty="0"/>
          </a:p>
        </p:txBody>
      </p:sp>
    </p:spTree>
    <p:extLst>
      <p:ext uri="{BB962C8B-B14F-4D97-AF65-F5344CB8AC3E}">
        <p14:creationId xmlns:p14="http://schemas.microsoft.com/office/powerpoint/2010/main" val="19043874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sz="1200" kern="1200" dirty="0">
                <a:solidFill>
                  <a:schemeClr val="tx1"/>
                </a:solidFill>
                <a:effectLst/>
                <a:latin typeface="Arial"/>
                <a:ea typeface="+mn-ea"/>
                <a:cs typeface="+mn-cs"/>
              </a:rPr>
              <a:t>All right, so if you accept the premise that it’s useful to explore changes in the context of what we already know, we can think about what students should be learning.</a:t>
            </a:r>
          </a:p>
          <a:p>
            <a:endParaRPr lang="en-US" sz="1200" kern="1200" dirty="0">
              <a:solidFill>
                <a:schemeClr val="tx1"/>
              </a:solidFill>
              <a:effectLst/>
              <a:latin typeface="Arial"/>
              <a:ea typeface="+mn-ea"/>
              <a:cs typeface="+mn-cs"/>
            </a:endParaRPr>
          </a:p>
          <a:p>
            <a:r>
              <a:rPr lang="en-US" sz="1200" kern="1200" dirty="0">
                <a:solidFill>
                  <a:schemeClr val="tx1"/>
                </a:solidFill>
                <a:effectLst/>
                <a:latin typeface="Arial"/>
                <a:ea typeface="+mn-ea"/>
                <a:cs typeface="+mn-cs"/>
              </a:rPr>
              <a:t>Rather than learn how to use ‘a GIS’ that has 10 menus and 50 buttons, we should use an app suited to our particular question that has 3 workflows and a user-experience that is so intuitive you understand what to do next without spending hours on tutorials.</a:t>
            </a:r>
          </a:p>
          <a:p>
            <a:endParaRPr lang="en-US" sz="1200" kern="1200" dirty="0">
              <a:solidFill>
                <a:schemeClr val="tx1"/>
              </a:solidFill>
              <a:effectLst/>
              <a:latin typeface="Arial"/>
              <a:ea typeface="+mn-ea"/>
              <a:cs typeface="+mn-cs"/>
            </a:endParaRPr>
          </a:p>
          <a:p>
            <a:r>
              <a:rPr lang="en-US" sz="1200" kern="1200" dirty="0">
                <a:solidFill>
                  <a:schemeClr val="tx1"/>
                </a:solidFill>
                <a:effectLst/>
                <a:latin typeface="Arial"/>
                <a:ea typeface="+mn-ea"/>
                <a:cs typeface="+mn-cs"/>
              </a:rPr>
              <a:t>We should learn that the same data and analysis methods can be used in a browser, in a mobile app, or in a desktop app.</a:t>
            </a:r>
          </a:p>
          <a:p>
            <a:endParaRPr lang="en-US" sz="1200" kern="1200" dirty="0">
              <a:solidFill>
                <a:schemeClr val="tx1"/>
              </a:solidFill>
              <a:effectLst/>
              <a:latin typeface="Arial"/>
              <a:ea typeface="+mn-ea"/>
              <a:cs typeface="+mn-cs"/>
            </a:endParaRPr>
          </a:p>
          <a:p>
            <a:r>
              <a:rPr lang="en-US" sz="1200" kern="1200" dirty="0">
                <a:solidFill>
                  <a:schemeClr val="tx1"/>
                </a:solidFill>
                <a:effectLst/>
                <a:latin typeface="Arial"/>
                <a:ea typeface="+mn-ea"/>
                <a:cs typeface="+mn-cs"/>
              </a:rPr>
              <a:t>We should learn that multiple packages can work together and data can move between applications.  So rather than using a single behemoth desktop application for a given project, we use different apps at different stages of the process.  We collect data with a mobile app, use the power of a server for computationally intensive analysis, a desktop app to design maps and data visualizations, and a web maps to share the results.</a:t>
            </a:r>
          </a:p>
          <a:p>
            <a:endParaRPr lang="en-US" sz="1200" kern="1200" dirty="0">
              <a:solidFill>
                <a:schemeClr val="tx1"/>
              </a:solidFill>
              <a:effectLst/>
              <a:latin typeface="Arial"/>
              <a:ea typeface="+mn-ea"/>
              <a:cs typeface="+mn-cs"/>
            </a:endParaRPr>
          </a:p>
          <a:p>
            <a:r>
              <a:rPr lang="en-US" sz="1200" kern="1200" dirty="0">
                <a:solidFill>
                  <a:schemeClr val="tx1"/>
                </a:solidFill>
                <a:effectLst/>
                <a:latin typeface="Arial"/>
                <a:ea typeface="+mn-ea"/>
                <a:cs typeface="+mn-cs"/>
              </a:rPr>
              <a:t>Now I’m not suggesting we no longer need desktop GIS.  I am suggesting that it shouldn’t always be the starting point and isn’t central to every project involving geographic information.</a:t>
            </a:r>
          </a:p>
          <a:p>
            <a:endParaRPr lang="en-US" sz="1200" kern="1200" dirty="0">
              <a:solidFill>
                <a:schemeClr val="tx1"/>
              </a:solidFill>
              <a:effectLst/>
              <a:latin typeface="Arial"/>
              <a:ea typeface="+mn-ea"/>
              <a:cs typeface="+mn-cs"/>
            </a:endParaRPr>
          </a:p>
          <a:p>
            <a:r>
              <a:rPr lang="en-US" sz="1200" kern="1200" dirty="0">
                <a:solidFill>
                  <a:schemeClr val="tx1"/>
                </a:solidFill>
                <a:effectLst/>
                <a:latin typeface="Arial"/>
                <a:ea typeface="+mn-ea"/>
                <a:cs typeface="+mn-cs"/>
              </a:rPr>
              <a:t>My colleagues and I have been thinking a lot lately about what ‘modern’ GIS is and what someone needs to learn to use GIS effectively.  This picture shows an information system that is a network at its center.  The network could be the cloud, or the web, or an internal network.  A key point is at it’s core is a </a:t>
            </a:r>
            <a:r>
              <a:rPr lang="en-US" sz="1200" u="sng" kern="1200" dirty="0">
                <a:solidFill>
                  <a:schemeClr val="tx1"/>
                </a:solidFill>
                <a:effectLst/>
                <a:latin typeface="Arial"/>
                <a:ea typeface="+mn-ea"/>
                <a:cs typeface="+mn-cs"/>
              </a:rPr>
              <a:t>network</a:t>
            </a:r>
            <a:r>
              <a:rPr lang="en-US" sz="1200" kern="1200" dirty="0">
                <a:solidFill>
                  <a:schemeClr val="tx1"/>
                </a:solidFill>
                <a:effectLst/>
                <a:latin typeface="Arial"/>
                <a:ea typeface="+mn-ea"/>
                <a:cs typeface="+mn-cs"/>
              </a:rPr>
              <a:t>.</a:t>
            </a:r>
          </a:p>
          <a:p>
            <a:endParaRPr lang="en-US" sz="1200" kern="1200" dirty="0">
              <a:solidFill>
                <a:schemeClr val="tx1"/>
              </a:solidFill>
              <a:effectLst/>
              <a:latin typeface="Arial"/>
              <a:ea typeface="+mn-ea"/>
              <a:cs typeface="+mn-cs"/>
            </a:endParaRPr>
          </a:p>
          <a:p>
            <a:r>
              <a:rPr lang="en-US" sz="1200" kern="1200" dirty="0">
                <a:solidFill>
                  <a:schemeClr val="tx1"/>
                </a:solidFill>
                <a:effectLst/>
                <a:latin typeface="Arial"/>
                <a:ea typeface="+mn-ea"/>
                <a:cs typeface="+mn-cs"/>
              </a:rPr>
              <a:t>This system is fueled by services – denoted here as #1.  These can be data services and they also can be geoprocessing or analytical services.  The services are mediated through a portal that manages content, making it discoverable to users and managing access based on the identity of the users (#2 &amp; #3).</a:t>
            </a:r>
          </a:p>
          <a:p>
            <a:endParaRPr lang="en-US" sz="1200" kern="1200" dirty="0">
              <a:solidFill>
                <a:schemeClr val="tx1"/>
              </a:solidFill>
              <a:effectLst/>
              <a:latin typeface="Arial"/>
              <a:ea typeface="+mn-ea"/>
              <a:cs typeface="+mn-cs"/>
            </a:endParaRPr>
          </a:p>
          <a:p>
            <a:r>
              <a:rPr lang="en-US" sz="1200" kern="1200" dirty="0">
                <a:solidFill>
                  <a:schemeClr val="tx1"/>
                </a:solidFill>
                <a:effectLst/>
                <a:latin typeface="Arial"/>
                <a:ea typeface="+mn-ea"/>
                <a:cs typeface="+mn-cs"/>
              </a:rPr>
              <a:t>Because the data are networked and not stuck on one machine, work can be done in the field, in the lab, in the library, wherever you want, on a phone, a tablet, a laptop – any device that can connect to the network.  And there is not a single behemoth app that does the work.  There are many focused apps, so you can focus on the task you want to accomplish and not get lost in a maze of menus (#4 &amp;#5).</a:t>
            </a:r>
          </a:p>
          <a:p>
            <a:endParaRPr lang="en-US" sz="1200" kern="1200" dirty="0">
              <a:solidFill>
                <a:schemeClr val="tx1"/>
              </a:solidFill>
              <a:effectLst/>
              <a:latin typeface="Arial"/>
              <a:ea typeface="+mn-ea"/>
              <a:cs typeface="+mn-cs"/>
            </a:endParaRPr>
          </a:p>
          <a:p>
            <a:r>
              <a:rPr lang="en-US" sz="1200" kern="1200" dirty="0">
                <a:solidFill>
                  <a:schemeClr val="tx1"/>
                </a:solidFill>
                <a:effectLst/>
                <a:latin typeface="Arial"/>
                <a:ea typeface="+mn-ea"/>
                <a:cs typeface="+mn-cs"/>
              </a:rPr>
              <a:t>This system can also be described as a platform, which is one of those wonderful tech words that people use without really being sure what it means.  In any case, on the right side is a list of concepts and things that I think most GIS users recognize.  As GIS is evolving, software products are evolving into platforms.  Print maps are evolving into dynamic web maps and data visualizations.  Databases are being joined by data services and data streams.  And proprietary data formats are increasingly becoming open and interoperable data streams.  My point here is that modern GIS education should prepare students to work with platforms, services, dynamic displays, focused apps, and so on.</a:t>
            </a:r>
          </a:p>
          <a:p>
            <a:endParaRPr lang="en-US" sz="1200" kern="1200" dirty="0">
              <a:solidFill>
                <a:schemeClr val="tx1"/>
              </a:solidFill>
              <a:effectLst/>
              <a:latin typeface="Arial"/>
              <a:ea typeface="+mn-ea"/>
              <a:cs typeface="+mn-cs"/>
            </a:endParaRPr>
          </a:p>
          <a:p>
            <a:r>
              <a:rPr lang="en-US" sz="1200" kern="1200" dirty="0">
                <a:solidFill>
                  <a:schemeClr val="tx1"/>
                </a:solidFill>
                <a:effectLst/>
                <a:latin typeface="Arial"/>
                <a:ea typeface="+mn-ea"/>
                <a:cs typeface="+mn-cs"/>
              </a:rPr>
              <a:t>So what are the implications of all this for teaching and learning?</a:t>
            </a:r>
          </a:p>
          <a:p>
            <a:endParaRPr lang="en-US" sz="1200" kern="1200" dirty="0">
              <a:solidFill>
                <a:schemeClr val="tx1"/>
              </a:solidFill>
              <a:effectLst/>
              <a:latin typeface="Arial"/>
              <a:ea typeface="+mn-ea"/>
              <a:cs typeface="+mn-cs"/>
            </a:endParaRPr>
          </a:p>
          <a:p>
            <a:r>
              <a:rPr lang="en-US" sz="1200" kern="1200" dirty="0">
                <a:solidFill>
                  <a:schemeClr val="tx1"/>
                </a:solidFill>
                <a:effectLst/>
                <a:latin typeface="Arial"/>
                <a:ea typeface="+mn-ea"/>
                <a:cs typeface="+mn-cs"/>
              </a:rPr>
              <a:t>I would suggest that both the content and the methods of GIS education should change.</a:t>
            </a:r>
          </a:p>
        </p:txBody>
      </p:sp>
      <p:sp>
        <p:nvSpPr>
          <p:cNvPr id="4" name="Slide Number Placeholder 3"/>
          <p:cNvSpPr>
            <a:spLocks noGrp="1"/>
          </p:cNvSpPr>
          <p:nvPr>
            <p:ph type="sldNum" sz="quarter" idx="10"/>
          </p:nvPr>
        </p:nvSpPr>
        <p:spPr/>
        <p:txBody>
          <a:bodyPr/>
          <a:lstStyle/>
          <a:p>
            <a:fld id="{3E7143C0-4F23-B545-9533-520B5A87CA1E}" type="slidenum">
              <a:rPr lang="en-US" smtClean="0">
                <a:solidFill>
                  <a:prstClr val="black"/>
                </a:solidFill>
              </a:rPr>
              <a:pPr/>
              <a:t>4</a:t>
            </a:fld>
            <a:endParaRPr lang="en-US" dirty="0">
              <a:solidFill>
                <a:prstClr val="black"/>
              </a:solidFill>
            </a:endParaRPr>
          </a:p>
        </p:txBody>
      </p:sp>
    </p:spTree>
    <p:extLst>
      <p:ext uri="{BB962C8B-B14F-4D97-AF65-F5344CB8AC3E}">
        <p14:creationId xmlns:p14="http://schemas.microsoft.com/office/powerpoint/2010/main" val="19399912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kern="1200" dirty="0">
                <a:solidFill>
                  <a:schemeClr val="tx1"/>
                </a:solidFill>
                <a:effectLst/>
                <a:latin typeface="Arial"/>
                <a:ea typeface="+mn-ea"/>
                <a:cs typeface="+mn-cs"/>
              </a:rPr>
              <a:t>Let’s explore content first.  New concepts need to be learned.  Many fundamental concepts will remain, but their relative importance and the order in which they are introduced may change. </a:t>
            </a:r>
          </a:p>
          <a:p>
            <a:endParaRPr lang="en-US" sz="1200" kern="1200" dirty="0">
              <a:solidFill>
                <a:schemeClr val="tx1"/>
              </a:solidFill>
              <a:effectLst/>
              <a:latin typeface="Arial"/>
              <a:ea typeface="+mn-ea"/>
              <a:cs typeface="+mn-cs"/>
            </a:endParaRPr>
          </a:p>
          <a:p>
            <a:r>
              <a:rPr lang="en-US" sz="1200" kern="1200" dirty="0">
                <a:solidFill>
                  <a:schemeClr val="tx1"/>
                </a:solidFill>
                <a:effectLst/>
                <a:latin typeface="Arial"/>
                <a:ea typeface="+mn-ea"/>
                <a:cs typeface="+mn-cs"/>
              </a:rPr>
              <a:t>The evolution of GIS is shaped by the broader technology environment, so basic familiarity with core IT concepts and emerging trends is crucial.  Here are examples of concepts that will affect the evolution of GIS.  Is anyone using drones now?  Do you teach coding with APIs and SDKs?</a:t>
            </a:r>
          </a:p>
          <a:p>
            <a:endParaRPr lang="en-US" sz="1200" kern="1200" dirty="0">
              <a:solidFill>
                <a:schemeClr val="tx1"/>
              </a:solidFill>
              <a:effectLst/>
              <a:latin typeface="Arial"/>
              <a:ea typeface="+mn-ea"/>
              <a:cs typeface="+mn-cs"/>
            </a:endParaRPr>
          </a:p>
          <a:p>
            <a:r>
              <a:rPr lang="en-US" sz="1200" kern="1200" dirty="0">
                <a:solidFill>
                  <a:schemeClr val="tx1"/>
                </a:solidFill>
                <a:effectLst/>
                <a:latin typeface="Arial"/>
                <a:ea typeface="+mn-ea"/>
                <a:cs typeface="+mn-cs"/>
              </a:rPr>
              <a:t>Another implication of the growth and evolution of GIS is that as geospatial technologies spread into new areas, opportunities exist for those who can combine GIS skills with subject matter expertise in those areas.  I mentioned the use of many small, focused apps rather than one large desktop app.  Building those focused apps requires really understanding the core concepts and workflows of another industry.</a:t>
            </a:r>
          </a:p>
          <a:p>
            <a:endParaRPr lang="en-US" sz="1200" kern="1200" dirty="0">
              <a:solidFill>
                <a:schemeClr val="tx1"/>
              </a:solidFill>
              <a:effectLst/>
              <a:latin typeface="Arial"/>
              <a:ea typeface="+mn-ea"/>
              <a:cs typeface="+mn-cs"/>
            </a:endParaRPr>
          </a:p>
          <a:p>
            <a:r>
              <a:rPr lang="en-US" sz="1200" kern="1200" dirty="0">
                <a:solidFill>
                  <a:schemeClr val="tx1"/>
                </a:solidFill>
                <a:effectLst/>
                <a:latin typeface="Arial"/>
                <a:ea typeface="+mn-ea"/>
                <a:cs typeface="+mn-cs"/>
              </a:rPr>
              <a:t>And a world of many, small focused apps assumes there are plenty of people who know how to build such apps.  Last March, we conducted a survey of recent graduates to ask how well prepared they felt to compete for jobs involving geospatial technologies.  The responses suggested a gap between what they learned in higher education and what they feel they should have learned.  The takeaway message is that graduates said they needed more coding, app building, and IT skills.</a:t>
            </a:r>
          </a:p>
          <a:p>
            <a:endParaRPr lang="en-US" b="1" dirty="0"/>
          </a:p>
        </p:txBody>
      </p:sp>
      <p:sp>
        <p:nvSpPr>
          <p:cNvPr id="4" name="Slide Number Placeholder 3"/>
          <p:cNvSpPr>
            <a:spLocks noGrp="1"/>
          </p:cNvSpPr>
          <p:nvPr>
            <p:ph type="sldNum" sz="quarter" idx="10"/>
          </p:nvPr>
        </p:nvSpPr>
        <p:spPr/>
        <p:txBody>
          <a:bodyPr/>
          <a:lstStyle/>
          <a:p>
            <a:fld id="{3E7143C0-4F23-B545-9533-520B5A87CA1E}" type="slidenum">
              <a:rPr lang="en-US" smtClean="0"/>
              <a:pPr/>
              <a:t>5</a:t>
            </a:fld>
            <a:endParaRPr lang="en-US" dirty="0"/>
          </a:p>
        </p:txBody>
      </p:sp>
    </p:spTree>
    <p:extLst>
      <p:ext uri="{BB962C8B-B14F-4D97-AF65-F5344CB8AC3E}">
        <p14:creationId xmlns:p14="http://schemas.microsoft.com/office/powerpoint/2010/main" val="4052941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Arial"/>
                <a:ea typeface="+mn-ea"/>
                <a:cs typeface="+mn-cs"/>
              </a:rPr>
              <a:t>The survey was organized around the competencies identified in the Geospatial Technologies Competency model, Respondents were asked to assess themselves against the Industry-sector competencies, Positioning &amp; Data Acquisition, Analysis &amp; Modeling, and Software &amp; App Development.</a:t>
            </a:r>
          </a:p>
          <a:p>
            <a:endParaRPr lang="en-US" sz="1200" kern="1200" dirty="0">
              <a:solidFill>
                <a:schemeClr val="tx1"/>
              </a:solidFill>
              <a:effectLst/>
              <a:latin typeface="Arial"/>
              <a:ea typeface="+mn-ea"/>
              <a:cs typeface="+mn-cs"/>
            </a:endParaRPr>
          </a:p>
          <a:p>
            <a:r>
              <a:rPr lang="en-US" sz="1200" kern="1200" dirty="0">
                <a:solidFill>
                  <a:schemeClr val="tx1"/>
                </a:solidFill>
                <a:effectLst/>
                <a:latin typeface="Arial"/>
                <a:ea typeface="+mn-ea"/>
                <a:cs typeface="+mn-cs"/>
              </a:rPr>
              <a:t>These graphs summarize those self-assessments.  Many fewer respondents said they understood the topics of Software and App Development well, compared to the other competencies.  A much higher number said they didn’t know anything about this.  </a:t>
            </a:r>
          </a:p>
          <a:p>
            <a:endParaRPr lang="en-US" sz="1200" kern="1200" dirty="0">
              <a:solidFill>
                <a:schemeClr val="tx1"/>
              </a:solidFill>
              <a:effectLst/>
              <a:latin typeface="Arial"/>
              <a:ea typeface="+mn-ea"/>
              <a:cs typeface="+mn-cs"/>
            </a:endParaRPr>
          </a:p>
          <a:p>
            <a:r>
              <a:rPr lang="en-US" sz="1200" kern="1200" dirty="0">
                <a:solidFill>
                  <a:schemeClr val="tx1"/>
                </a:solidFill>
                <a:effectLst/>
                <a:latin typeface="Arial"/>
                <a:ea typeface="+mn-ea"/>
                <a:cs typeface="+mn-cs"/>
              </a:rPr>
              <a:t>Yet very few people said the topic of app development wasn’t relevant to them.</a:t>
            </a:r>
          </a:p>
          <a:p>
            <a:endParaRPr lang="en-US" dirty="0"/>
          </a:p>
        </p:txBody>
      </p:sp>
      <p:sp>
        <p:nvSpPr>
          <p:cNvPr id="4" name="Slide Number Placeholder 3"/>
          <p:cNvSpPr>
            <a:spLocks noGrp="1"/>
          </p:cNvSpPr>
          <p:nvPr>
            <p:ph type="sldNum" sz="quarter" idx="10"/>
          </p:nvPr>
        </p:nvSpPr>
        <p:spPr/>
        <p:txBody>
          <a:bodyPr/>
          <a:lstStyle/>
          <a:p>
            <a:fld id="{3E7143C0-4F23-B545-9533-520B5A87CA1E}" type="slidenum">
              <a:rPr lang="en-US" smtClean="0"/>
              <a:pPr/>
              <a:t>6</a:t>
            </a:fld>
            <a:endParaRPr lang="en-US" dirty="0"/>
          </a:p>
        </p:txBody>
      </p:sp>
    </p:spTree>
    <p:extLst>
      <p:ext uri="{BB962C8B-B14F-4D97-AF65-F5344CB8AC3E}">
        <p14:creationId xmlns:p14="http://schemas.microsoft.com/office/powerpoint/2010/main" val="42721727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sz="1200" kern="1200" dirty="0">
                <a:solidFill>
                  <a:schemeClr val="tx1"/>
                </a:solidFill>
                <a:effectLst/>
                <a:latin typeface="Arial"/>
                <a:ea typeface="+mn-ea"/>
                <a:cs typeface="+mn-cs"/>
              </a:rPr>
              <a:t>The most important thing for a GIS professional to know is how to </a:t>
            </a:r>
            <a:r>
              <a:rPr lang="en-US" sz="1200" b="1" u="sng" kern="1200" dirty="0">
                <a:solidFill>
                  <a:schemeClr val="tx1"/>
                </a:solidFill>
                <a:effectLst/>
                <a:latin typeface="Arial"/>
                <a:ea typeface="+mn-ea"/>
                <a:cs typeface="+mn-cs"/>
              </a:rPr>
              <a:t>learn</a:t>
            </a:r>
            <a:r>
              <a:rPr lang="en-US" sz="1200" kern="1200" dirty="0">
                <a:solidFill>
                  <a:schemeClr val="tx1"/>
                </a:solidFill>
                <a:effectLst/>
                <a:latin typeface="Arial"/>
                <a:ea typeface="+mn-ea"/>
                <a:cs typeface="+mn-cs"/>
              </a:rPr>
              <a:t>.  To be able to recognize a situation for which the answer is not clear, and to be able to gather and apply information so that a decision can be made or a problem can be solved.</a:t>
            </a:r>
          </a:p>
          <a:p>
            <a:endParaRPr lang="en-US" sz="1200" kern="1200" dirty="0">
              <a:solidFill>
                <a:schemeClr val="tx1"/>
              </a:solidFill>
              <a:effectLst/>
              <a:latin typeface="Arial"/>
              <a:ea typeface="+mn-ea"/>
              <a:cs typeface="+mn-cs"/>
            </a:endParaRPr>
          </a:p>
          <a:p>
            <a:r>
              <a:rPr lang="en-US" sz="1200" kern="1200" dirty="0">
                <a:solidFill>
                  <a:schemeClr val="tx1"/>
                </a:solidFill>
                <a:effectLst/>
                <a:latin typeface="Arial"/>
                <a:ea typeface="+mn-ea"/>
                <a:cs typeface="+mn-cs"/>
              </a:rPr>
              <a:t>So how does one learn that?  Practice.  Lots and lots of practice.  </a:t>
            </a:r>
          </a:p>
          <a:p>
            <a:endParaRPr lang="en-US" sz="1200" kern="1200" dirty="0">
              <a:solidFill>
                <a:schemeClr val="tx1"/>
              </a:solidFill>
              <a:effectLst/>
              <a:latin typeface="Arial"/>
              <a:ea typeface="+mn-ea"/>
              <a:cs typeface="+mn-cs"/>
            </a:endParaRPr>
          </a:p>
          <a:p>
            <a:r>
              <a:rPr lang="en-US" sz="1200" kern="1200" dirty="0">
                <a:solidFill>
                  <a:schemeClr val="tx1"/>
                </a:solidFill>
                <a:effectLst/>
                <a:latin typeface="Arial"/>
                <a:ea typeface="+mn-ea"/>
                <a:cs typeface="+mn-cs"/>
              </a:rPr>
              <a:t>Not only is technology constantly changing, the nature of work is constantly changing, and I don’t just mean because the robots are taking over.  Very few people do the exact same task over and over for eight hours a day. Most people expect to move up a career ladder over time, taking on new responsibilities. </a:t>
            </a:r>
          </a:p>
          <a:p>
            <a:endParaRPr lang="en-US" sz="1200" kern="1200" dirty="0">
              <a:solidFill>
                <a:schemeClr val="tx1"/>
              </a:solidFill>
              <a:effectLst/>
              <a:latin typeface="Arial"/>
              <a:ea typeface="+mn-ea"/>
              <a:cs typeface="+mn-cs"/>
            </a:endParaRPr>
          </a:p>
          <a:p>
            <a:r>
              <a:rPr lang="en-US" sz="1200" kern="1200" dirty="0">
                <a:solidFill>
                  <a:schemeClr val="tx1"/>
                </a:solidFill>
                <a:effectLst/>
                <a:latin typeface="Arial"/>
                <a:ea typeface="+mn-ea"/>
                <a:cs typeface="+mn-cs"/>
              </a:rPr>
              <a:t>Learning is a way of life.</a:t>
            </a:r>
          </a:p>
          <a:p>
            <a:endParaRPr lang="en-US" sz="1200" kern="1200" dirty="0">
              <a:solidFill>
                <a:schemeClr val="tx1"/>
              </a:solidFill>
              <a:effectLst/>
              <a:latin typeface="Arial"/>
              <a:ea typeface="+mn-ea"/>
              <a:cs typeface="+mn-cs"/>
            </a:endParaRPr>
          </a:p>
          <a:p>
            <a:r>
              <a:rPr lang="en-US" sz="1200" kern="1200" dirty="0">
                <a:solidFill>
                  <a:schemeClr val="tx1"/>
                </a:solidFill>
                <a:effectLst/>
                <a:latin typeface="Arial"/>
                <a:ea typeface="+mn-ea"/>
                <a:cs typeface="+mn-cs"/>
              </a:rPr>
              <a:t>I think the best thing we can do for students is to model lifelong learning.  Rather than rely on textbooks and step-by-step exercises, we should use software documentation, blogs, YouTube, and other web resources to answer questions.  Help students learn to solve problems the way they’ll do it on the job.  I’ll admit I was incredibly naïve when I started working.  I assumed there would be policy and procedures for anything I’d be asked to do.  It didn’t exactly work out that way.</a:t>
            </a:r>
          </a:p>
          <a:p>
            <a:endParaRPr lang="en-US" sz="1200" kern="1200" dirty="0">
              <a:solidFill>
                <a:schemeClr val="tx1"/>
              </a:solidFill>
              <a:effectLst/>
              <a:latin typeface="Arial"/>
              <a:ea typeface="+mn-ea"/>
              <a:cs typeface="+mn-cs"/>
            </a:endParaRPr>
          </a:p>
          <a:p>
            <a:r>
              <a:rPr lang="en-US" sz="1200" kern="1200" dirty="0">
                <a:solidFill>
                  <a:schemeClr val="tx1"/>
                </a:solidFill>
                <a:effectLst/>
                <a:latin typeface="Arial"/>
                <a:ea typeface="+mn-ea"/>
                <a:cs typeface="+mn-cs"/>
              </a:rPr>
              <a:t>I had to learn to be comfortable asking lots of questions and experimenting.</a:t>
            </a:r>
          </a:p>
          <a:p>
            <a:endParaRPr lang="en-US" sz="1200" kern="1200" dirty="0">
              <a:solidFill>
                <a:schemeClr val="tx1"/>
              </a:solidFill>
              <a:effectLst/>
              <a:latin typeface="Arial"/>
              <a:ea typeface="+mn-ea"/>
              <a:cs typeface="+mn-cs"/>
            </a:endParaRPr>
          </a:p>
          <a:p>
            <a:r>
              <a:rPr lang="en-US" sz="1200" kern="1200" dirty="0">
                <a:solidFill>
                  <a:schemeClr val="tx1"/>
                </a:solidFill>
                <a:effectLst/>
                <a:latin typeface="Arial"/>
                <a:ea typeface="+mn-ea"/>
                <a:cs typeface="+mn-cs"/>
              </a:rPr>
              <a:t>I learned it was a lot more effective to find someone with relevant knowledge and ask their help than to go it alone.  Even if the other person didn’t know how to do exactly what I was trying to do, they might know how to do something similar, or how to do the first step.</a:t>
            </a:r>
          </a:p>
          <a:p>
            <a:endParaRPr lang="en-US" sz="1200" kern="1200" dirty="0">
              <a:solidFill>
                <a:schemeClr val="tx1"/>
              </a:solidFill>
              <a:effectLst/>
              <a:latin typeface="Arial"/>
              <a:ea typeface="+mn-ea"/>
              <a:cs typeface="+mn-cs"/>
            </a:endParaRPr>
          </a:p>
          <a:p>
            <a:r>
              <a:rPr lang="en-US" sz="1200" kern="1200" dirty="0">
                <a:solidFill>
                  <a:schemeClr val="tx1"/>
                </a:solidFill>
                <a:effectLst/>
                <a:latin typeface="Arial"/>
                <a:ea typeface="+mn-ea"/>
                <a:cs typeface="+mn-cs"/>
              </a:rPr>
              <a:t>No one can know everything, but collectively, we know a lot.  The reason meetings like this are valuable is because we can share what we know and meet others who might help us learn something, either today or some day in the future.  </a:t>
            </a:r>
          </a:p>
          <a:p>
            <a:endParaRPr lang="en-US" sz="1200" kern="1200" dirty="0">
              <a:solidFill>
                <a:schemeClr val="tx1"/>
              </a:solidFill>
              <a:effectLst/>
              <a:latin typeface="Arial"/>
              <a:ea typeface="+mn-ea"/>
              <a:cs typeface="+mn-cs"/>
            </a:endParaRPr>
          </a:p>
          <a:p>
            <a:r>
              <a:rPr lang="en-US" sz="1200" kern="1200" dirty="0">
                <a:solidFill>
                  <a:schemeClr val="tx1"/>
                </a:solidFill>
                <a:effectLst/>
                <a:latin typeface="Arial"/>
                <a:ea typeface="+mn-ea"/>
                <a:cs typeface="+mn-cs"/>
              </a:rPr>
              <a:t>I mentioned earlier that networks are fundamental to modern GIS.  I would also suggest that networks are fundamental to modern GIS education.</a:t>
            </a:r>
          </a:p>
          <a:p>
            <a:endParaRPr lang="en-US" sz="1200" kern="1200" dirty="0">
              <a:solidFill>
                <a:schemeClr val="tx1"/>
              </a:solidFill>
              <a:effectLst/>
              <a:latin typeface="Arial"/>
              <a:ea typeface="+mn-ea"/>
              <a:cs typeface="+mn-cs"/>
            </a:endParaRPr>
          </a:p>
          <a:p>
            <a:endParaRPr lang="en-US" sz="1200" kern="1200" dirty="0">
              <a:solidFill>
                <a:schemeClr val="tx1"/>
              </a:solidFill>
              <a:effectLst/>
              <a:latin typeface="Arial"/>
              <a:ea typeface="+mn-ea"/>
              <a:cs typeface="+mn-cs"/>
            </a:endParaRPr>
          </a:p>
          <a:p>
            <a:endParaRPr lang="en-US" dirty="0"/>
          </a:p>
        </p:txBody>
      </p:sp>
      <p:sp>
        <p:nvSpPr>
          <p:cNvPr id="4" name="Slide Number Placeholder 3"/>
          <p:cNvSpPr>
            <a:spLocks noGrp="1"/>
          </p:cNvSpPr>
          <p:nvPr>
            <p:ph type="sldNum" sz="quarter" idx="10"/>
          </p:nvPr>
        </p:nvSpPr>
        <p:spPr/>
        <p:txBody>
          <a:bodyPr/>
          <a:lstStyle/>
          <a:p>
            <a:fld id="{3E7143C0-4F23-B545-9533-520B5A87CA1E}" type="slidenum">
              <a:rPr lang="en-US" smtClean="0"/>
              <a:pPr/>
              <a:t>7</a:t>
            </a:fld>
            <a:endParaRPr lang="en-US" dirty="0"/>
          </a:p>
        </p:txBody>
      </p:sp>
    </p:spTree>
    <p:extLst>
      <p:ext uri="{BB962C8B-B14F-4D97-AF65-F5344CB8AC3E}">
        <p14:creationId xmlns:p14="http://schemas.microsoft.com/office/powerpoint/2010/main" val="7882662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Arial"/>
                <a:ea typeface="+mn-ea"/>
                <a:cs typeface="+mn-cs"/>
              </a:rPr>
              <a:t>When Rina and I met with Rick to discuss the agenda for today, Rick said one of his goals was to provide a clear sense of the resources available to educators and students, so this next section focuses on resources Esri provides for teaching and learning.  We have training, as you might expect.  We also have blogs, and videos, and code-samples that can be used as launching points for exploration. Most importantly, though, we have a team of people that are part of the GIS education community, and we’re eager to work with you, because we’re all in this together.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Arial"/>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err="1">
                <a:solidFill>
                  <a:schemeClr val="tx1"/>
                </a:solidFill>
                <a:effectLst/>
                <a:latin typeface="Arial"/>
                <a:ea typeface="+mn-ea"/>
                <a:cs typeface="+mn-cs"/>
              </a:rPr>
              <a:t>Ttaking</a:t>
            </a:r>
            <a:r>
              <a:rPr lang="en-US" sz="1200" kern="1200" dirty="0">
                <a:solidFill>
                  <a:schemeClr val="tx1"/>
                </a:solidFill>
                <a:effectLst/>
                <a:latin typeface="Arial"/>
                <a:ea typeface="+mn-ea"/>
                <a:cs typeface="+mn-cs"/>
              </a:rPr>
              <a:t> a deeper dive into specific resources…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Arial"/>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Arial"/>
                <a:ea typeface="+mn-ea"/>
                <a:cs typeface="+mn-cs"/>
              </a:rPr>
              <a:t>About 18 months ago, Esri launched a new training site that brings together all kinds of training resources in one comprehensive catalog.  It includes e-learning, instructor led courses, seminars and video, and more.  Much of the content, including all of the e-learning content is available at no cost to Esri customers.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Arial"/>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Arial"/>
                <a:ea typeface="+mn-ea"/>
                <a:cs typeface="+mn-cs"/>
              </a:rPr>
              <a:t>We also have MOOCs, which have a social learning component.</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Arial"/>
              <a:ea typeface="+mn-ea"/>
              <a:cs typeface="+mn-cs"/>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E7143C0-4F23-B545-9533-520B5A87CA1E}" type="slidenum">
              <a:rPr kumimoji="0" lang="en-US" sz="12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3736062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effectLst/>
                <a:latin typeface="Arial"/>
                <a:ea typeface="+mn-ea"/>
                <a:cs typeface="+mn-cs"/>
              </a:rPr>
              <a:t>The site Learn ArcGIS provides guided exercises, generally using real-world scenarios and project-based learning.</a:t>
            </a:r>
          </a:p>
          <a:p>
            <a:endParaRPr lang="en-US" sz="1200" kern="1200" dirty="0">
              <a:solidFill>
                <a:schemeClr val="tx1"/>
              </a:solidFill>
              <a:effectLst/>
              <a:latin typeface="Arial"/>
              <a:ea typeface="+mn-ea"/>
              <a:cs typeface="+mn-cs"/>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E7143C0-4F23-B545-9533-520B5A87CA1E}" type="slidenum">
              <a:rPr kumimoji="0" lang="en-US" sz="12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6803832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Arial"/>
                <a:ea typeface="+mn-ea"/>
                <a:cs typeface="+mn-cs"/>
              </a:rPr>
              <a:t>We also have books – and although earlier I said we shouldn’t rely solely on textbooks, I would re-iterate the point that foundational concepts are fairly stable, so reference books provide a good grounding in topics such as map design and spatial analysis techniques.</a:t>
            </a:r>
          </a:p>
          <a:p>
            <a:endParaRPr lang="en-US" sz="1200" kern="1200" dirty="0">
              <a:solidFill>
                <a:schemeClr val="tx1"/>
              </a:solidFill>
              <a:effectLst/>
              <a:latin typeface="Arial"/>
              <a:ea typeface="+mn-ea"/>
              <a:cs typeface="+mn-cs"/>
            </a:endParaRPr>
          </a:p>
          <a:p>
            <a:endParaRPr lang="en-US" sz="1200" kern="1200" dirty="0">
              <a:solidFill>
                <a:schemeClr val="tx1"/>
              </a:solidFill>
              <a:effectLst/>
              <a:latin typeface="Arial"/>
              <a:ea typeface="+mn-ea"/>
              <a:cs typeface="+mn-cs"/>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E7143C0-4F23-B545-9533-520B5A87CA1E}" type="slidenum">
              <a:rPr kumimoji="0" lang="en-US" sz="12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32828462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Arial"/>
                <a:ea typeface="+mn-ea"/>
                <a:cs typeface="+mn-cs"/>
              </a:rPr>
              <a:t>When learning the ins-and-outs of software, however, you’ll also want to look at documentation, videos, and blogs.  One benefit of these formats is they’re often short and focused, which is great for just-in-time learning and incrementally adding one new skill.</a:t>
            </a:r>
          </a:p>
          <a:p>
            <a:endParaRPr lang="en-US" sz="1200" kern="1200" dirty="0">
              <a:solidFill>
                <a:schemeClr val="tx1"/>
              </a:solidFill>
              <a:effectLst/>
              <a:latin typeface="Arial"/>
              <a:ea typeface="+mn-ea"/>
              <a:cs typeface="+mn-cs"/>
            </a:endParaRPr>
          </a:p>
          <a:p>
            <a:r>
              <a:rPr lang="en-US" sz="1200" kern="1200" dirty="0">
                <a:solidFill>
                  <a:schemeClr val="tx1"/>
                </a:solidFill>
                <a:effectLst/>
                <a:latin typeface="Arial"/>
                <a:ea typeface="+mn-ea"/>
                <a:cs typeface="+mn-cs"/>
              </a:rPr>
              <a:t>Another huge benefit, though, is they are dynamic and much easier to keep up-to-date than books.</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E7143C0-4F23-B545-9533-520B5A87CA1E}" type="slidenum">
              <a:rPr kumimoji="0" lang="en-US" sz="12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33613396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Arial"/>
                <a:ea typeface="+mn-ea"/>
                <a:cs typeface="+mn-cs"/>
              </a:rPr>
              <a:t>We have resources for learning to code and build apps.</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E7143C0-4F23-B545-9533-520B5A87CA1E}" type="slidenum">
              <a:rPr kumimoji="0" lang="en-US" sz="12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7617600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programs for students, including paid summer internships, conference assistantships, and career advice.  The conference assistantships enable students to attend events like the User Conference or Developer Summit in exchange for volunteering part time.  It’s an opportunity to build a professional network and explore the huge range of career options in both private and public sectors.</a:t>
            </a:r>
          </a:p>
          <a:p>
            <a:endParaRPr lang="en-US" dirty="0"/>
          </a:p>
          <a:p>
            <a:r>
              <a:rPr lang="en-US" dirty="0"/>
              <a:t>We also participate in career fairs and offer workshops that help students distinguish themselves, whether it’s through building a compelling digital portfolio or by honing their networking and interviewing skills.</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E7143C0-4F23-B545-9533-520B5A87CA1E}" type="slidenum">
              <a:rPr kumimoji="0" lang="en-US" sz="12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20446828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Arial"/>
                <a:ea typeface="+mn-ea"/>
                <a:cs typeface="+mn-cs"/>
              </a:rPr>
              <a:t>And we have ways to connect with others, on the web and at events like this. </a:t>
            </a:r>
            <a:r>
              <a:rPr lang="en-US" sz="1200" kern="1200" dirty="0" err="1">
                <a:solidFill>
                  <a:schemeClr val="tx1"/>
                </a:solidFill>
                <a:effectLst/>
                <a:latin typeface="Arial"/>
                <a:ea typeface="+mn-ea"/>
                <a:cs typeface="+mn-cs"/>
              </a:rPr>
              <a:t>GeoNet</a:t>
            </a:r>
            <a:r>
              <a:rPr lang="en-US" sz="1200" kern="1200" dirty="0">
                <a:solidFill>
                  <a:schemeClr val="tx1"/>
                </a:solidFill>
                <a:effectLst/>
                <a:latin typeface="Arial"/>
                <a:ea typeface="+mn-ea"/>
                <a:cs typeface="+mn-cs"/>
              </a:rPr>
              <a:t> is </a:t>
            </a:r>
            <a:r>
              <a:rPr lang="en-US" sz="1200" kern="1200" dirty="0" err="1">
                <a:solidFill>
                  <a:schemeClr val="tx1"/>
                </a:solidFill>
                <a:effectLst/>
                <a:latin typeface="Arial"/>
                <a:ea typeface="+mn-ea"/>
                <a:cs typeface="+mn-cs"/>
              </a:rPr>
              <a:t>Esri’s</a:t>
            </a:r>
            <a:r>
              <a:rPr lang="en-US" sz="1200" kern="1200" dirty="0">
                <a:solidFill>
                  <a:schemeClr val="tx1"/>
                </a:solidFill>
                <a:effectLst/>
                <a:latin typeface="Arial"/>
                <a:ea typeface="+mn-ea"/>
                <a:cs typeface="+mn-cs"/>
              </a:rPr>
              <a:t> community platform, and there are communities through industry associations such as URISA, and through academic organizations such as the Association of American Geographers or the American Geophysical Union.</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E7143C0-4F23-B545-9533-520B5A87CA1E}" type="slidenum">
              <a:rPr kumimoji="0" lang="en-US" sz="12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42833302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Arial"/>
                <a:ea typeface="+mn-ea"/>
                <a:cs typeface="+mn-cs"/>
              </a:rPr>
              <a:t>Finally, something still in the works is what we’re calling a “straw man curriculum.”  The goal is to provide a vision for modern GIS education.  What are the concepts and skills that should be covered in an introductory workshop or  course?  In a certificate program?  In a master’s degree?</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Arial"/>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Arial"/>
                <a:ea typeface="+mn-ea"/>
                <a:cs typeface="+mn-cs"/>
              </a:rPr>
              <a:t>The goal of these documents is to provide a framework for discussion; they’re not meant to be prescriptive.  Each instructor and each institution has its own strengths and will structure a course differently. We’ve talked to many instructors who want to update their courses, so these documents are meant as a starting point.  As I said, these are “works in progress” but we’ll let you know when they’re available.</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E7143C0-4F23-B545-9533-520B5A87CA1E}" type="slidenum">
              <a:rPr kumimoji="0" lang="en-US" sz="12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33475528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Arial"/>
                <a:ea typeface="+mn-ea"/>
                <a:cs typeface="+mn-cs"/>
              </a:rPr>
              <a:t>I want to leave you with 3 thoughts today.</a:t>
            </a:r>
          </a:p>
          <a:p>
            <a:endParaRPr lang="en-US" sz="1200" kern="1200" dirty="0">
              <a:solidFill>
                <a:schemeClr val="tx1"/>
              </a:solidFill>
              <a:effectLst/>
              <a:latin typeface="Arial"/>
              <a:ea typeface="+mn-ea"/>
              <a:cs typeface="+mn-cs"/>
            </a:endParaRPr>
          </a:p>
          <a:p>
            <a:r>
              <a:rPr lang="en-US" sz="1200" kern="1200" dirty="0">
                <a:solidFill>
                  <a:schemeClr val="tx1"/>
                </a:solidFill>
                <a:effectLst/>
                <a:latin typeface="Arial"/>
                <a:ea typeface="+mn-ea"/>
                <a:cs typeface="+mn-cs"/>
              </a:rPr>
              <a:t>I think a spiral is a useful way to think about change.  Earlier I mentioned the adage the more things change, the more they stay the same, which is to say that many things move in cycles. A spiral combines this idea of cycles with growth.  As you move around the spiral, you can come back to an idea you’ve seen before, building on it and adding knowledge at the edge, while retaining the stable core.</a:t>
            </a:r>
          </a:p>
          <a:p>
            <a:r>
              <a:rPr lang="en-US" sz="1200" kern="1200" dirty="0">
                <a:solidFill>
                  <a:schemeClr val="tx1"/>
                </a:solidFill>
                <a:effectLst/>
                <a:latin typeface="Arial"/>
                <a:ea typeface="+mn-ea"/>
                <a:cs typeface="+mn-cs"/>
              </a:rPr>
              <a:t> </a:t>
            </a:r>
          </a:p>
          <a:p>
            <a:r>
              <a:rPr lang="en-US" sz="1200" kern="1200" dirty="0">
                <a:solidFill>
                  <a:schemeClr val="tx1"/>
                </a:solidFill>
                <a:effectLst/>
                <a:latin typeface="Arial"/>
                <a:ea typeface="+mn-ea"/>
                <a:cs typeface="+mn-cs"/>
              </a:rPr>
              <a:t>The second thought is that learning is a way of life.  I’m sure that’s not exactly news to anyone here, but not everyone has the same mindset.  We can – and should - help our students and colleagues cultivate the mindset of lifelong learning.</a:t>
            </a:r>
          </a:p>
          <a:p>
            <a:r>
              <a:rPr lang="en-US" sz="1200" kern="1200" dirty="0">
                <a:solidFill>
                  <a:schemeClr val="tx1"/>
                </a:solidFill>
                <a:effectLst/>
                <a:latin typeface="Arial"/>
                <a:ea typeface="+mn-ea"/>
                <a:cs typeface="+mn-cs"/>
              </a:rPr>
              <a:t> </a:t>
            </a:r>
          </a:p>
          <a:p>
            <a:r>
              <a:rPr lang="en-US" sz="1200" kern="1200" dirty="0">
                <a:solidFill>
                  <a:schemeClr val="tx1"/>
                </a:solidFill>
                <a:effectLst/>
                <a:latin typeface="Arial"/>
                <a:ea typeface="+mn-ea"/>
                <a:cs typeface="+mn-cs"/>
              </a:rPr>
              <a:t>And finally, remember the value of networks.  Being here in silicon valley, I’m sure you’re all familiar with Metcalfe’s law regarding network effects.  It states the value of a network increases with the number of connected users. So look around and remember we’re stronger together.</a:t>
            </a:r>
          </a:p>
          <a:p>
            <a:endParaRPr lang="en-US" sz="1200" kern="1200" dirty="0">
              <a:solidFill>
                <a:schemeClr val="tx1"/>
              </a:solidFill>
              <a:effectLst/>
              <a:latin typeface="Arial"/>
              <a:ea typeface="+mn-ea"/>
              <a:cs typeface="+mn-cs"/>
            </a:endParaRPr>
          </a:p>
          <a:p>
            <a:r>
              <a:rPr lang="en-US" sz="1200" kern="1200" dirty="0">
                <a:solidFill>
                  <a:schemeClr val="tx1"/>
                </a:solidFill>
                <a:effectLst/>
                <a:latin typeface="Arial"/>
                <a:ea typeface="+mn-ea"/>
                <a:cs typeface="+mn-cs"/>
              </a:rPr>
              <a:t>Thanks again to Rick for inviting me to participate, and thank you for your time.</a:t>
            </a:r>
          </a:p>
          <a:p>
            <a:r>
              <a:rPr lang="en-US" sz="1200" kern="1200" dirty="0">
                <a:solidFill>
                  <a:schemeClr val="tx1"/>
                </a:solidFill>
                <a:effectLst/>
                <a:latin typeface="Arial"/>
                <a:ea typeface="+mn-ea"/>
                <a:cs typeface="+mn-cs"/>
              </a:rPr>
              <a:t> </a:t>
            </a:r>
          </a:p>
          <a:p>
            <a:endParaRPr lang="en-US" dirty="0"/>
          </a:p>
        </p:txBody>
      </p:sp>
      <p:sp>
        <p:nvSpPr>
          <p:cNvPr id="4" name="Slide Number Placeholder 3"/>
          <p:cNvSpPr>
            <a:spLocks noGrp="1"/>
          </p:cNvSpPr>
          <p:nvPr>
            <p:ph type="sldNum" sz="quarter" idx="10"/>
          </p:nvPr>
        </p:nvSpPr>
        <p:spPr/>
        <p:txBody>
          <a:bodyPr/>
          <a:lstStyle/>
          <a:p>
            <a:fld id="{3E7143C0-4F23-B545-9533-520B5A87CA1E}" type="slidenum">
              <a:rPr lang="en-US" smtClean="0"/>
              <a:pPr/>
              <a:t>16</a:t>
            </a:fld>
            <a:endParaRPr lang="en-US" dirty="0"/>
          </a:p>
        </p:txBody>
      </p:sp>
    </p:spTree>
    <p:extLst>
      <p:ext uri="{BB962C8B-B14F-4D97-AF65-F5344CB8AC3E}">
        <p14:creationId xmlns:p14="http://schemas.microsoft.com/office/powerpoint/2010/main" val="31091896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7143C0-4F23-B545-9533-520B5A87CA1E}" type="slidenum">
              <a:rPr lang="en-US" smtClean="0"/>
              <a:pPr/>
              <a:t>17</a:t>
            </a:fld>
            <a:endParaRPr lang="en-US" dirty="0"/>
          </a:p>
        </p:txBody>
      </p:sp>
    </p:spTree>
    <p:extLst>
      <p:ext uri="{BB962C8B-B14F-4D97-AF65-F5344CB8AC3E}">
        <p14:creationId xmlns:p14="http://schemas.microsoft.com/office/powerpoint/2010/main" val="42242457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white">
          <a:xfrm>
            <a:off x="1833121" y="2428193"/>
            <a:ext cx="8525773" cy="914400"/>
          </a:xfrm>
        </p:spPr>
        <p:txBody>
          <a:bodyPr rIns="0" anchor="b">
            <a:noAutofit/>
          </a:bodyPr>
          <a:lstStyle>
            <a:lvl1pPr algn="ctr">
              <a:defRPr sz="3400" baseline="0">
                <a:solidFill>
                  <a:schemeClr val="tx1"/>
                </a:solidFill>
              </a:defRPr>
            </a:lvl1pPr>
          </a:lstStyle>
          <a:p>
            <a:r>
              <a:rPr lang="en-US" dirty="0"/>
              <a:t>Presentation Title</a:t>
            </a:r>
          </a:p>
        </p:txBody>
      </p:sp>
      <p:sp>
        <p:nvSpPr>
          <p:cNvPr id="3" name="Subtitle 2"/>
          <p:cNvSpPr>
            <a:spLocks noGrp="1"/>
          </p:cNvSpPr>
          <p:nvPr>
            <p:ph type="subTitle" idx="1" hasCustomPrompt="1"/>
          </p:nvPr>
        </p:nvSpPr>
        <p:spPr bwMode="white">
          <a:xfrm>
            <a:off x="1828801" y="3465218"/>
            <a:ext cx="8534401" cy="914400"/>
          </a:xfrm>
          <a:noFill/>
        </p:spPr>
        <p:txBody>
          <a:bodyPr>
            <a:noAutofit/>
          </a:bodyPr>
          <a:lstStyle>
            <a:lvl1pPr marL="0" indent="0" algn="ctr">
              <a:buNone/>
              <a:defRPr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Name of Presenter(s)</a:t>
            </a:r>
          </a:p>
        </p:txBody>
      </p:sp>
      <p:sp>
        <p:nvSpPr>
          <p:cNvPr id="5"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6EC91B51-25EE-0147-9293-37E16A70024E}" type="datetime1">
              <a:rPr lang="en-US" smtClean="0"/>
              <a:t>2/28/2018</a:t>
            </a:fld>
            <a:endParaRPr lang="en-US"/>
          </a:p>
        </p:txBody>
      </p:sp>
      <p:sp>
        <p:nvSpPr>
          <p:cNvPr id="6"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US"/>
          </a:p>
        </p:txBody>
      </p:sp>
      <p:sp>
        <p:nvSpPr>
          <p:cNvPr id="8"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pPr/>
              <a:t>‹#›</a:t>
            </a:fld>
            <a:endParaRPr lang="en-US"/>
          </a:p>
        </p:txBody>
      </p:sp>
      <p:pic>
        <p:nvPicPr>
          <p:cNvPr id="4" name="Picture 3"/>
          <p:cNvPicPr>
            <a:picLocks noChangeAspect="1"/>
          </p:cNvPicPr>
          <p:nvPr userDrawn="1"/>
        </p:nvPicPr>
        <p:blipFill rotWithShape="1">
          <a:blip r:embed="rId2">
            <a:extLst>
              <a:ext uri="{28A0092B-C50C-407E-A947-70E740481C1C}">
                <a14:useLocalDpi xmlns:a14="http://schemas.microsoft.com/office/drawing/2010/main" val="0"/>
              </a:ext>
            </a:extLst>
          </a:blip>
          <a:srcRect r="3940"/>
          <a:stretch/>
        </p:blipFill>
        <p:spPr>
          <a:xfrm>
            <a:off x="10013894" y="572078"/>
            <a:ext cx="1274495" cy="465533"/>
          </a:xfrm>
          <a:prstGeom prst="rect">
            <a:avLst/>
          </a:prstGeom>
        </p:spPr>
      </p:pic>
    </p:spTree>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t"/>
          <a:lstStyle/>
          <a:p>
            <a:r>
              <a:rPr lang="en-US" dirty="0"/>
              <a:t>Click to Edit Master Title Style</a:t>
            </a:r>
          </a:p>
        </p:txBody>
      </p:sp>
      <p:sp>
        <p:nvSpPr>
          <p:cNvPr id="5" name="Content Placeholder 4"/>
          <p:cNvSpPr>
            <a:spLocks noGrp="1"/>
          </p:cNvSpPr>
          <p:nvPr>
            <p:ph sz="quarter" idx="10"/>
          </p:nvPr>
        </p:nvSpPr>
        <p:spPr>
          <a:xfrm>
            <a:off x="914400" y="1828800"/>
            <a:ext cx="10369296" cy="3429000"/>
          </a:xfrm>
        </p:spPr>
        <p:txBody>
          <a:bodyPr/>
          <a:lstStyle/>
          <a:p>
            <a:pPr lvl="0"/>
            <a:r>
              <a:rPr lang="en-US"/>
              <a:t>Edit Master text styles</a:t>
            </a:r>
          </a:p>
          <a:p>
            <a:pPr lvl="1"/>
            <a:r>
              <a:rPr lang="en-US"/>
              <a:t>Second level</a:t>
            </a:r>
          </a:p>
          <a:p>
            <a:pPr lvl="2"/>
            <a:r>
              <a:rPr lang="en-US"/>
              <a:t>Third level</a:t>
            </a:r>
          </a:p>
        </p:txBody>
      </p:sp>
      <p:sp>
        <p:nvSpPr>
          <p:cNvPr id="4"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6DEFD86-78C4-084A-B0B5-04A7A3431B39}" type="datetime1">
              <a:rPr lang="en-US" smtClean="0"/>
              <a:t>2/28/2018</a:t>
            </a:fld>
            <a:endParaRPr lang="en-US"/>
          </a:p>
        </p:txBody>
      </p:sp>
      <p:sp>
        <p:nvSpPr>
          <p:cNvPr id="6"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US"/>
          </a:p>
        </p:txBody>
      </p:sp>
      <p:sp>
        <p:nvSpPr>
          <p:cNvPr id="7"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pPr/>
              <a:t>‹#›</a:t>
            </a:fld>
            <a:endParaRPr lang="en-US"/>
          </a:p>
        </p:txBody>
      </p:sp>
    </p:spTree>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ub,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82625" y="682625"/>
            <a:ext cx="10826496" cy="369332"/>
          </a:xfrm>
        </p:spPr>
        <p:txBody>
          <a:bodyPr/>
          <a:lstStyle>
            <a:lvl1pPr>
              <a:defRPr lang="en-US" sz="2400" b="1" kern="1200" spc="0" dirty="0" smtClean="0">
                <a:solidFill>
                  <a:schemeClr val="tx1"/>
                </a:solidFill>
                <a:latin typeface="+mj-lt"/>
                <a:ea typeface="+mj-ea"/>
                <a:cs typeface="Arial"/>
              </a:defRPr>
            </a:lvl1pPr>
          </a:lstStyle>
          <a:p>
            <a:r>
              <a:rPr lang="en-US" dirty="0"/>
              <a:t>Click to Edit Master Title Style</a:t>
            </a:r>
          </a:p>
        </p:txBody>
      </p:sp>
      <p:sp>
        <p:nvSpPr>
          <p:cNvPr id="8" name="Text Placeholder 7"/>
          <p:cNvSpPr>
            <a:spLocks noGrp="1"/>
          </p:cNvSpPr>
          <p:nvPr>
            <p:ph type="body" sz="quarter" idx="11" hasCustomPrompt="1"/>
          </p:nvPr>
        </p:nvSpPr>
        <p:spPr>
          <a:xfrm>
            <a:off x="682625" y="1097309"/>
            <a:ext cx="10826496" cy="246221"/>
          </a:xfrm>
        </p:spPr>
        <p:txBody>
          <a:bodyPr anchor="t" anchorCtr="0">
            <a:spAutoFit/>
          </a:bodyPr>
          <a:lstStyle>
            <a:lvl1pPr marL="0" indent="0">
              <a:spcBef>
                <a:spcPts val="0"/>
              </a:spcBef>
              <a:spcAft>
                <a:spcPts val="0"/>
              </a:spcAft>
              <a:buNone/>
              <a:defRPr sz="1600">
                <a:solidFill>
                  <a:schemeClr val="accent4">
                    <a:lumMod val="40000"/>
                    <a:lumOff val="60000"/>
                  </a:schemeClr>
                </a:solidFill>
              </a:defRPr>
            </a:lvl1pPr>
            <a:lvl2pPr marL="0" indent="0">
              <a:buNone/>
              <a:defRPr sz="1400"/>
            </a:lvl2pPr>
            <a:lvl3pPr marL="0" indent="0">
              <a:buNone/>
              <a:defRPr sz="1400"/>
            </a:lvl3pPr>
            <a:lvl4pPr marL="0" indent="0">
              <a:buNone/>
              <a:defRPr sz="1400"/>
            </a:lvl4pPr>
            <a:lvl5pPr marL="0" indent="0">
              <a:buNone/>
              <a:defRPr sz="1400"/>
            </a:lvl5pPr>
          </a:lstStyle>
          <a:p>
            <a:pPr lvl="0"/>
            <a:r>
              <a:rPr lang="en-US" dirty="0"/>
              <a:t>Click to Edit Subtitle (optional)</a:t>
            </a:r>
          </a:p>
        </p:txBody>
      </p:sp>
      <p:sp>
        <p:nvSpPr>
          <p:cNvPr id="11" name="Content Placeholder 10"/>
          <p:cNvSpPr>
            <a:spLocks noGrp="1"/>
          </p:cNvSpPr>
          <p:nvPr>
            <p:ph sz="quarter" idx="12"/>
          </p:nvPr>
        </p:nvSpPr>
        <p:spPr>
          <a:xfrm>
            <a:off x="914400" y="1828804"/>
            <a:ext cx="10369296" cy="3427413"/>
          </a:xfrm>
        </p:spPr>
        <p:txBody>
          <a:bodyPr/>
          <a:lstStyle/>
          <a:p>
            <a:pPr lvl="0"/>
            <a:r>
              <a:rPr lang="en-US"/>
              <a:t>Edit Master text styles</a:t>
            </a:r>
          </a:p>
          <a:p>
            <a:pPr lvl="1"/>
            <a:r>
              <a:rPr lang="en-US"/>
              <a:t>Second level</a:t>
            </a:r>
          </a:p>
          <a:p>
            <a:pPr lvl="2"/>
            <a:r>
              <a:rPr lang="en-US"/>
              <a:t>Third level</a:t>
            </a:r>
          </a:p>
        </p:txBody>
      </p:sp>
      <p:sp>
        <p:nvSpPr>
          <p:cNvPr id="5"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7D5DF95B-0B80-6A4D-A813-6F9D9F38EBA2}" type="datetime1">
              <a:rPr lang="en-US" smtClean="0"/>
              <a:t>2/28/2018</a:t>
            </a:fld>
            <a:endParaRPr lang="en-US"/>
          </a:p>
        </p:txBody>
      </p:sp>
      <p:sp>
        <p:nvSpPr>
          <p:cNvPr id="6"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US"/>
          </a:p>
        </p:txBody>
      </p:sp>
      <p:sp>
        <p:nvSpPr>
          <p:cNvPr id="7"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pPr/>
              <a:t>‹#›</a:t>
            </a:fld>
            <a:endParaRPr lang="en-US"/>
          </a:p>
        </p:txBody>
      </p:sp>
    </p:spTree>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Content and Tagllin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85800" y="682625"/>
            <a:ext cx="10826496" cy="369332"/>
          </a:xfrm>
          <a:noFill/>
        </p:spPr>
        <p:txBody>
          <a:bodyPr vert="horz" wrap="square" lIns="0" tIns="0" rIns="0" bIns="0" rtlCol="0" anchor="t">
            <a:spAutoFit/>
          </a:bodyPr>
          <a:lstStyle>
            <a:lvl1pPr>
              <a:defRPr lang="en-US" dirty="0"/>
            </a:lvl1pPr>
          </a:lstStyle>
          <a:p>
            <a:pPr lvl="0"/>
            <a:r>
              <a:rPr lang="en-US" dirty="0"/>
              <a:t>Click to Edit Master Title Style</a:t>
            </a:r>
          </a:p>
        </p:txBody>
      </p:sp>
      <p:sp>
        <p:nvSpPr>
          <p:cNvPr id="4" name="Content Placeholder 3"/>
          <p:cNvSpPr>
            <a:spLocks noGrp="1"/>
          </p:cNvSpPr>
          <p:nvPr>
            <p:ph sz="half" idx="2"/>
          </p:nvPr>
        </p:nvSpPr>
        <p:spPr>
          <a:xfrm>
            <a:off x="914400" y="1828800"/>
            <a:ext cx="10369296" cy="3429000"/>
          </a:xfrm>
        </p:spPr>
        <p:txBody>
          <a:bodyPr/>
          <a:lstStyle>
            <a:lvl1pPr>
              <a:lnSpc>
                <a:spcPct val="100000"/>
              </a:lnSpc>
              <a:defRPr sz="2000"/>
            </a:lvl1pPr>
            <a:lvl2pPr>
              <a:lnSpc>
                <a:spcPct val="100000"/>
              </a:lnSpc>
              <a:defRPr sz="1800"/>
            </a:lvl2pPr>
            <a:lvl3pPr>
              <a:lnSpc>
                <a:spcPct val="100000"/>
              </a:lnSpc>
              <a:defRPr sz="1600"/>
            </a:lvl3pPr>
            <a:lvl4pPr>
              <a:defRPr sz="1400"/>
            </a:lvl4pPr>
            <a:lvl5pPr>
              <a:lnSpc>
                <a:spcPts val="1800"/>
              </a:lnSpc>
              <a:defRPr sz="14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p:txBody>
      </p:sp>
      <p:sp>
        <p:nvSpPr>
          <p:cNvPr id="7" name="Text Placeholder 6"/>
          <p:cNvSpPr>
            <a:spLocks noGrp="1"/>
          </p:cNvSpPr>
          <p:nvPr>
            <p:ph type="body" sz="quarter" idx="14" hasCustomPrompt="1"/>
          </p:nvPr>
        </p:nvSpPr>
        <p:spPr>
          <a:xfrm>
            <a:off x="687263" y="6177085"/>
            <a:ext cx="10826495" cy="215444"/>
          </a:xfrm>
        </p:spPr>
        <p:txBody>
          <a:bodyPr anchor="b">
            <a:spAutoFit/>
          </a:bodyPr>
          <a:lstStyle>
            <a:lvl1pPr marL="0" marR="0" indent="0" algn="r" defTabSz="457200" rtl="0" eaLnBrk="1" fontAlgn="auto" latinLnBrk="0" hangingPunct="1">
              <a:lnSpc>
                <a:spcPct val="100000"/>
              </a:lnSpc>
              <a:spcBef>
                <a:spcPts val="0"/>
              </a:spcBef>
              <a:spcAft>
                <a:spcPts val="0"/>
              </a:spcAft>
              <a:buClr>
                <a:schemeClr val="tx1">
                  <a:lumMod val="65000"/>
                </a:schemeClr>
              </a:buClr>
              <a:buSzPts val="1100"/>
              <a:buFont typeface="Arial"/>
              <a:buNone/>
              <a:tabLst/>
              <a:defRPr lang="en-US" sz="1400" b="0" i="1" kern="1200" baseline="0" dirty="0" smtClean="0">
                <a:solidFill>
                  <a:schemeClr val="tx2"/>
                </a:solidFill>
                <a:latin typeface="+mn-lt"/>
                <a:ea typeface="+mn-ea"/>
                <a:cs typeface="Arial"/>
              </a:defRPr>
            </a:lvl1pPr>
          </a:lstStyle>
          <a:p>
            <a:pPr lvl="0"/>
            <a:r>
              <a:rPr lang="en-US" dirty="0"/>
              <a:t>Click to Edit Tagline (optional)</a:t>
            </a:r>
          </a:p>
        </p:txBody>
      </p:sp>
      <p:sp>
        <p:nvSpPr>
          <p:cNvPr id="5" name="Date Placeholder 3"/>
          <p:cNvSpPr>
            <a:spLocks noGrp="1"/>
          </p:cNvSpPr>
          <p:nvPr>
            <p:ph type="dt" sz="half" idx="15"/>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4E55AC9-5819-304B-AB8A-EC561A98EE59}" type="datetime1">
              <a:rPr lang="en-US" smtClean="0"/>
              <a:t>2/28/2018</a:t>
            </a:fld>
            <a:endParaRPr lang="en-US"/>
          </a:p>
        </p:txBody>
      </p:sp>
      <p:sp>
        <p:nvSpPr>
          <p:cNvPr id="6"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US"/>
          </a:p>
        </p:txBody>
      </p:sp>
      <p:sp>
        <p:nvSpPr>
          <p:cNvPr id="8"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pPr/>
              <a:t>‹#›</a:t>
            </a:fld>
            <a:endParaRPr lang="en-US"/>
          </a:p>
        </p:txBody>
      </p:sp>
    </p:spTree>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Sub, Content and Taglline">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685800" y="682625"/>
            <a:ext cx="10826496" cy="369332"/>
          </a:xfrm>
        </p:spPr>
        <p:txBody>
          <a:bodyPr/>
          <a:lstStyle>
            <a:lvl1pPr>
              <a:defRPr/>
            </a:lvl1pPr>
          </a:lstStyle>
          <a:p>
            <a:r>
              <a:rPr lang="en-US" dirty="0"/>
              <a:t>Click to Edit Master Title Style</a:t>
            </a:r>
          </a:p>
        </p:txBody>
      </p:sp>
      <p:sp>
        <p:nvSpPr>
          <p:cNvPr id="9" name="Content Placeholder 21"/>
          <p:cNvSpPr>
            <a:spLocks noGrp="1"/>
          </p:cNvSpPr>
          <p:nvPr>
            <p:ph sz="quarter" idx="18"/>
          </p:nvPr>
        </p:nvSpPr>
        <p:spPr>
          <a:xfrm>
            <a:off x="914400" y="1828800"/>
            <a:ext cx="10369296" cy="3429000"/>
          </a:xfrm>
        </p:spPr>
        <p:txBody>
          <a:bodyPr/>
          <a:lstStyle/>
          <a:p>
            <a:pPr lvl="0"/>
            <a:r>
              <a:rPr lang="en-US"/>
              <a:t>Edit Master text styles</a:t>
            </a:r>
          </a:p>
          <a:p>
            <a:pPr lvl="1"/>
            <a:r>
              <a:rPr lang="en-US"/>
              <a:t>Second level</a:t>
            </a:r>
          </a:p>
          <a:p>
            <a:pPr lvl="2"/>
            <a:r>
              <a:rPr lang="en-US"/>
              <a:t>Third level</a:t>
            </a:r>
          </a:p>
        </p:txBody>
      </p:sp>
      <p:sp>
        <p:nvSpPr>
          <p:cNvPr id="4" name="TextBox 3"/>
          <p:cNvSpPr txBox="1"/>
          <p:nvPr/>
        </p:nvSpPr>
        <p:spPr>
          <a:xfrm>
            <a:off x="11776409" y="1514615"/>
            <a:ext cx="1219201" cy="914400"/>
          </a:xfrm>
          <a:prstGeom prst="rect">
            <a:avLst/>
          </a:prstGeom>
          <a:noFill/>
          <a:effectLst/>
        </p:spPr>
        <p:txBody>
          <a:bodyPr wrap="none" lIns="0" tIns="0" rIns="0" bIns="0" rtlCol="0">
            <a:noAutofit/>
          </a:bodyPr>
          <a:lstStyle/>
          <a:p>
            <a:pPr algn="l" eaLnBrk="0" hangingPunct="0">
              <a:lnSpc>
                <a:spcPts val="1800"/>
              </a:lnSpc>
            </a:pPr>
            <a:endParaRPr lang="en-US" sz="1400" b="1" dirty="0">
              <a:ea typeface="+mn-ea"/>
              <a:cs typeface="+mn-cs"/>
            </a:endParaRPr>
          </a:p>
        </p:txBody>
      </p:sp>
      <p:sp>
        <p:nvSpPr>
          <p:cNvPr id="10" name="Text Placeholder 9"/>
          <p:cNvSpPr>
            <a:spLocks noGrp="1"/>
          </p:cNvSpPr>
          <p:nvPr>
            <p:ph type="body" sz="quarter" idx="16" hasCustomPrompt="1"/>
          </p:nvPr>
        </p:nvSpPr>
        <p:spPr>
          <a:xfrm>
            <a:off x="685800" y="1097309"/>
            <a:ext cx="10826496" cy="246221"/>
          </a:xfrm>
        </p:spPr>
        <p:txBody>
          <a:bodyPr vert="horz" wrap="square" lIns="0" tIns="0" rIns="0" bIns="0" rtlCol="0" anchor="t">
            <a:spAutoFit/>
          </a:bodyPr>
          <a:lstStyle>
            <a:lvl1pPr marL="0" indent="0" algn="l" defTabSz="457200" rtl="0" eaLnBrk="1" latinLnBrk="0" hangingPunct="1">
              <a:lnSpc>
                <a:spcPct val="100000"/>
              </a:lnSpc>
              <a:spcBef>
                <a:spcPct val="0"/>
              </a:spcBef>
              <a:spcAft>
                <a:spcPts val="0"/>
              </a:spcAft>
              <a:buNone/>
              <a:defRPr lang="en-US" sz="1600" b="1" kern="1200" dirty="0" smtClean="0">
                <a:solidFill>
                  <a:srgbClr val="94E6FF"/>
                </a:solidFill>
                <a:latin typeface="+mj-lt"/>
                <a:ea typeface="+mj-ea"/>
                <a:cs typeface="Arial"/>
              </a:defRPr>
            </a:lvl1pPr>
            <a:lvl2pPr algn="l" defTabSz="457200" rtl="0" eaLnBrk="1" latinLnBrk="0" hangingPunct="1">
              <a:lnSpc>
                <a:spcPct val="100000"/>
              </a:lnSpc>
              <a:spcBef>
                <a:spcPct val="0"/>
              </a:spcBef>
              <a:buNone/>
              <a:defRPr lang="en-US" sz="2400" b="1" kern="1200" dirty="0" smtClean="0">
                <a:solidFill>
                  <a:schemeClr val="tx1"/>
                </a:solidFill>
                <a:latin typeface="+mj-lt"/>
                <a:ea typeface="+mj-ea"/>
                <a:cs typeface="Arial"/>
              </a:defRPr>
            </a:lvl2pPr>
            <a:lvl3pPr algn="l" defTabSz="457200" rtl="0" eaLnBrk="1" latinLnBrk="0" hangingPunct="1">
              <a:lnSpc>
                <a:spcPct val="100000"/>
              </a:lnSpc>
              <a:spcBef>
                <a:spcPct val="0"/>
              </a:spcBef>
              <a:buNone/>
              <a:defRPr lang="en-US" sz="2400" b="1" kern="1200" dirty="0" smtClean="0">
                <a:solidFill>
                  <a:schemeClr val="tx1"/>
                </a:solidFill>
                <a:latin typeface="+mj-lt"/>
                <a:ea typeface="+mj-ea"/>
                <a:cs typeface="Arial"/>
              </a:defRPr>
            </a:lvl3pPr>
            <a:lvl4pPr algn="l" defTabSz="457200" rtl="0" eaLnBrk="1" latinLnBrk="0" hangingPunct="1">
              <a:lnSpc>
                <a:spcPct val="100000"/>
              </a:lnSpc>
              <a:spcBef>
                <a:spcPct val="0"/>
              </a:spcBef>
              <a:buNone/>
              <a:defRPr lang="en-US" sz="2400" b="1" kern="1200" dirty="0" smtClean="0">
                <a:solidFill>
                  <a:schemeClr val="tx1"/>
                </a:solidFill>
                <a:latin typeface="+mj-lt"/>
                <a:ea typeface="+mj-ea"/>
                <a:cs typeface="Arial"/>
              </a:defRPr>
            </a:lvl4pPr>
            <a:lvl5pPr algn="l" defTabSz="457200" rtl="0" eaLnBrk="1" latinLnBrk="0" hangingPunct="1">
              <a:lnSpc>
                <a:spcPct val="100000"/>
              </a:lnSpc>
              <a:spcBef>
                <a:spcPct val="0"/>
              </a:spcBef>
              <a:buNone/>
              <a:defRPr lang="en-US" sz="2400" b="1" kern="1200" dirty="0" smtClean="0">
                <a:solidFill>
                  <a:schemeClr val="tx1"/>
                </a:solidFill>
                <a:latin typeface="+mj-lt"/>
                <a:ea typeface="+mj-ea"/>
                <a:cs typeface="Arial"/>
              </a:defRPr>
            </a:lvl5pPr>
          </a:lstStyle>
          <a:p>
            <a:pPr lvl="0"/>
            <a:r>
              <a:rPr lang="en-US" dirty="0"/>
              <a:t>Click to Edit Subtitle (optional)</a:t>
            </a:r>
          </a:p>
        </p:txBody>
      </p:sp>
      <p:sp>
        <p:nvSpPr>
          <p:cNvPr id="12" name="Text Placeholder 25"/>
          <p:cNvSpPr>
            <a:spLocks noGrp="1"/>
          </p:cNvSpPr>
          <p:nvPr>
            <p:ph type="body" sz="quarter" idx="20" hasCustomPrompt="1"/>
          </p:nvPr>
        </p:nvSpPr>
        <p:spPr>
          <a:xfrm>
            <a:off x="685800" y="6185356"/>
            <a:ext cx="10826496" cy="215444"/>
          </a:xfrm>
        </p:spPr>
        <p:txBody>
          <a:bodyPr anchor="b">
            <a:spAutoFit/>
          </a:bodyPr>
          <a:lstStyle>
            <a:lvl1pPr marL="0" indent="0" algn="r">
              <a:spcBef>
                <a:spcPts val="0"/>
              </a:spcBef>
              <a:spcAft>
                <a:spcPts val="0"/>
              </a:spcAft>
              <a:buNone/>
              <a:defRPr sz="1400" b="0" i="1" baseline="0">
                <a:solidFill>
                  <a:schemeClr val="tx2"/>
                </a:solidFill>
              </a:defRPr>
            </a:lvl1pPr>
            <a:lvl2pPr marL="0" indent="0" algn="r">
              <a:buNone/>
              <a:defRPr sz="1600"/>
            </a:lvl2pPr>
            <a:lvl3pPr marL="0" indent="0" algn="r">
              <a:buNone/>
              <a:defRPr sz="1600"/>
            </a:lvl3pPr>
            <a:lvl4pPr marL="0" indent="0" algn="r">
              <a:buNone/>
              <a:defRPr sz="1600"/>
            </a:lvl4pPr>
            <a:lvl5pPr marL="0" indent="0" algn="r">
              <a:buNone/>
              <a:defRPr sz="1600"/>
            </a:lvl5pPr>
          </a:lstStyle>
          <a:p>
            <a:pPr lvl="0"/>
            <a:r>
              <a:rPr lang="en-US" dirty="0"/>
              <a:t>Click to Edit Tagline (optional)</a:t>
            </a:r>
          </a:p>
        </p:txBody>
      </p:sp>
      <p:sp>
        <p:nvSpPr>
          <p:cNvPr id="8" name="TextBox 7"/>
          <p:cNvSpPr txBox="1"/>
          <p:nvPr/>
        </p:nvSpPr>
        <p:spPr>
          <a:xfrm>
            <a:off x="11776409" y="1514615"/>
            <a:ext cx="1219201" cy="914400"/>
          </a:xfrm>
          <a:prstGeom prst="rect">
            <a:avLst/>
          </a:prstGeom>
          <a:noFill/>
          <a:effectLst/>
        </p:spPr>
        <p:txBody>
          <a:bodyPr wrap="none" lIns="0" tIns="0" rIns="0" bIns="0" rtlCol="0">
            <a:noAutofit/>
          </a:bodyPr>
          <a:lstStyle/>
          <a:p>
            <a:pPr algn="l" eaLnBrk="0" hangingPunct="0">
              <a:lnSpc>
                <a:spcPts val="1800"/>
              </a:lnSpc>
            </a:pPr>
            <a:endParaRPr lang="en-US" sz="1400" b="1" dirty="0">
              <a:ea typeface="+mn-ea"/>
              <a:cs typeface="+mn-cs"/>
            </a:endParaRPr>
          </a:p>
        </p:txBody>
      </p:sp>
      <p:sp>
        <p:nvSpPr>
          <p:cNvPr id="11"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9874F111-1245-FB4C-ACB7-129F68E66232}" type="datetime1">
              <a:rPr lang="en-US" smtClean="0"/>
              <a:t>2/28/2018</a:t>
            </a:fld>
            <a:endParaRPr lang="en-US"/>
          </a:p>
        </p:txBody>
      </p:sp>
      <p:sp>
        <p:nvSpPr>
          <p:cNvPr id="13"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US"/>
          </a:p>
        </p:txBody>
      </p:sp>
      <p:sp>
        <p:nvSpPr>
          <p:cNvPr id="14"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pPr/>
              <a:t>‹#›</a:t>
            </a:fld>
            <a:endParaRPr lang="en-US"/>
          </a:p>
        </p:txBody>
      </p:sp>
    </p:spTree>
    <p:extLst>
      <p:ext uri="{BB962C8B-B14F-4D97-AF65-F5344CB8AC3E}">
        <p14:creationId xmlns:p14="http://schemas.microsoft.com/office/powerpoint/2010/main" val="1865473994"/>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380C21C6-642C-6F4C-B53C-06F3F35CEF14}" type="datetime1">
              <a:rPr lang="en-US" smtClean="0"/>
              <a:t>2/28/2018</a:t>
            </a:fld>
            <a:endParaRPr lang="en-US"/>
          </a:p>
        </p:txBody>
      </p:sp>
      <p:sp>
        <p:nvSpPr>
          <p:cNvPr id="4"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US"/>
          </a:p>
        </p:txBody>
      </p:sp>
      <p:sp>
        <p:nvSpPr>
          <p:cNvPr id="5"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pPr/>
              <a:t>‹#›</a:t>
            </a:fld>
            <a:endParaRPr lang="en-US"/>
          </a:p>
        </p:txBody>
      </p:sp>
    </p:spTree>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without Graphic (center justified)">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lgn="ctr">
              <a:defRPr/>
            </a:lvl1pPr>
          </a:lstStyle>
          <a:p>
            <a:r>
              <a:rPr lang="en-US" dirty="0"/>
              <a:t>Click to Edit Master Title Style</a:t>
            </a:r>
          </a:p>
        </p:txBody>
      </p:sp>
      <p:sp>
        <p:nvSpPr>
          <p:cNvPr id="3"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8A0E3BE2-FFFE-0B46-AE5A-CBB4C5FEC6FC}" type="datetime1">
              <a:rPr lang="en-US" smtClean="0"/>
              <a:t>2/28/2018</a:t>
            </a:fld>
            <a:endParaRPr lang="en-US"/>
          </a:p>
        </p:txBody>
      </p:sp>
      <p:sp>
        <p:nvSpPr>
          <p:cNvPr id="4"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US"/>
          </a:p>
        </p:txBody>
      </p:sp>
      <p:sp>
        <p:nvSpPr>
          <p:cNvPr id="5"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pPr/>
              <a:t>‹#›</a:t>
            </a:fld>
            <a:endParaRPr lang="en-US"/>
          </a:p>
        </p:txBody>
      </p:sp>
    </p:spTree>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8861994C-B8B3-A740-949B-C8D716F26A7F}" type="datetime1">
              <a:rPr lang="en-US" smtClean="0"/>
              <a:t>2/28/2018</a:t>
            </a:fld>
            <a:endParaRPr lang="en-US"/>
          </a:p>
        </p:txBody>
      </p:sp>
      <p:sp>
        <p:nvSpPr>
          <p:cNvPr id="3"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US"/>
          </a:p>
        </p:txBody>
      </p:sp>
      <p:sp>
        <p:nvSpPr>
          <p:cNvPr id="4"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pPr/>
              <a:t>‹#›</a:t>
            </a:fld>
            <a:endParaRPr lang="en-US"/>
          </a:p>
        </p:txBody>
      </p:sp>
    </p:spTree>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8" name="Parallelogram 10"/>
          <p:cNvSpPr/>
          <p:nvPr/>
        </p:nvSpPr>
        <p:spPr bwMode="auto">
          <a:xfrm flipV="1">
            <a:off x="8866909" y="0"/>
            <a:ext cx="3325091" cy="6865698"/>
          </a:xfrm>
          <a:custGeom>
            <a:avLst/>
            <a:gdLst>
              <a:gd name="connsiteX0" fmla="*/ 0 w 5497956"/>
              <a:gd name="connsiteY0" fmla="*/ 0 h 6858000"/>
              <a:gd name="connsiteX1" fmla="*/ 5497956 w 5497956"/>
              <a:gd name="connsiteY1" fmla="*/ 0 h 6858000"/>
              <a:gd name="connsiteX2" fmla="*/ 5497956 w 5497956"/>
              <a:gd name="connsiteY2" fmla="*/ 6858000 h 6858000"/>
              <a:gd name="connsiteX3" fmla="*/ 0 w 5497956"/>
              <a:gd name="connsiteY3" fmla="*/ 6858000 h 6858000"/>
              <a:gd name="connsiteX4" fmla="*/ 0 w 5497956"/>
              <a:gd name="connsiteY4" fmla="*/ 0 h 6858000"/>
              <a:gd name="connsiteX0" fmla="*/ 0 w 5497956"/>
              <a:gd name="connsiteY0" fmla="*/ 0 h 6865697"/>
              <a:gd name="connsiteX1" fmla="*/ 5497956 w 5497956"/>
              <a:gd name="connsiteY1" fmla="*/ 0 h 6865697"/>
              <a:gd name="connsiteX2" fmla="*/ 5497956 w 5497956"/>
              <a:gd name="connsiteY2" fmla="*/ 6858000 h 6865697"/>
              <a:gd name="connsiteX3" fmla="*/ 2747818 w 5497956"/>
              <a:gd name="connsiteY3" fmla="*/ 6865697 h 6865697"/>
              <a:gd name="connsiteX4" fmla="*/ 0 w 5497956"/>
              <a:gd name="connsiteY4" fmla="*/ 0 h 6865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7956" h="6865697">
                <a:moveTo>
                  <a:pt x="0" y="0"/>
                </a:moveTo>
                <a:lnTo>
                  <a:pt x="5497956" y="0"/>
                </a:lnTo>
                <a:lnTo>
                  <a:pt x="5497956" y="6858000"/>
                </a:lnTo>
                <a:lnTo>
                  <a:pt x="2747818" y="6865697"/>
                </a:lnTo>
                <a:lnTo>
                  <a:pt x="0" y="0"/>
                </a:lnTo>
                <a:close/>
              </a:path>
            </a:pathLst>
          </a:custGeom>
          <a:solidFill>
            <a:schemeClr val="accent4">
              <a:alpha val="60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sp>
        <p:nvSpPr>
          <p:cNvPr id="10" name="Parallelogram 10"/>
          <p:cNvSpPr/>
          <p:nvPr/>
        </p:nvSpPr>
        <p:spPr bwMode="auto">
          <a:xfrm rot="5400000" flipH="1">
            <a:off x="5083849" y="-5083848"/>
            <a:ext cx="2024302" cy="12191999"/>
          </a:xfrm>
          <a:custGeom>
            <a:avLst/>
            <a:gdLst>
              <a:gd name="connsiteX0" fmla="*/ 0 w 2777078"/>
              <a:gd name="connsiteY0" fmla="*/ 0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0 w 2777078"/>
              <a:gd name="connsiteY4" fmla="*/ 0 h 12191999"/>
              <a:gd name="connsiteX0" fmla="*/ 1085273 w 2777078"/>
              <a:gd name="connsiteY0" fmla="*/ 1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1085273 w 2777078"/>
              <a:gd name="connsiteY4" fmla="*/ 1 h 12191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7078" h="12191999">
                <a:moveTo>
                  <a:pt x="1085273" y="1"/>
                </a:moveTo>
                <a:lnTo>
                  <a:pt x="2777078" y="0"/>
                </a:lnTo>
                <a:lnTo>
                  <a:pt x="2777078" y="12191999"/>
                </a:lnTo>
                <a:lnTo>
                  <a:pt x="0" y="12191999"/>
                </a:lnTo>
                <a:lnTo>
                  <a:pt x="1085273" y="1"/>
                </a:lnTo>
                <a:close/>
              </a:path>
            </a:pathLst>
          </a:custGeom>
          <a:solidFill>
            <a:srgbClr val="0A1446">
              <a:alpha val="62000"/>
            </a:srgb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sp>
        <p:nvSpPr>
          <p:cNvPr id="12" name="Parallelogram 10"/>
          <p:cNvSpPr/>
          <p:nvPr/>
        </p:nvSpPr>
        <p:spPr bwMode="auto">
          <a:xfrm rot="16200000" flipH="1" flipV="1">
            <a:off x="5083850" y="-250150"/>
            <a:ext cx="2024302" cy="12191999"/>
          </a:xfrm>
          <a:custGeom>
            <a:avLst/>
            <a:gdLst>
              <a:gd name="connsiteX0" fmla="*/ 0 w 2777078"/>
              <a:gd name="connsiteY0" fmla="*/ 0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0 w 2777078"/>
              <a:gd name="connsiteY4" fmla="*/ 0 h 12191999"/>
              <a:gd name="connsiteX0" fmla="*/ 1085273 w 2777078"/>
              <a:gd name="connsiteY0" fmla="*/ 1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1085273 w 2777078"/>
              <a:gd name="connsiteY4" fmla="*/ 1 h 12191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7078" h="12191999">
                <a:moveTo>
                  <a:pt x="1085273" y="1"/>
                </a:moveTo>
                <a:lnTo>
                  <a:pt x="2777078" y="0"/>
                </a:lnTo>
                <a:lnTo>
                  <a:pt x="2777078" y="12191999"/>
                </a:lnTo>
                <a:lnTo>
                  <a:pt x="0" y="12191999"/>
                </a:lnTo>
                <a:lnTo>
                  <a:pt x="1085273" y="1"/>
                </a:lnTo>
                <a:close/>
              </a:path>
            </a:pathLst>
          </a:custGeom>
          <a:solidFill>
            <a:srgbClr val="0A1446">
              <a:alpha val="62000"/>
            </a:srgb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sp>
        <p:nvSpPr>
          <p:cNvPr id="3" name="Text Placeholder 2"/>
          <p:cNvSpPr>
            <a:spLocks noGrp="1"/>
          </p:cNvSpPr>
          <p:nvPr>
            <p:ph type="body" idx="1" hasCustomPrompt="1"/>
          </p:nvPr>
        </p:nvSpPr>
        <p:spPr>
          <a:xfrm>
            <a:off x="914401" y="3512743"/>
            <a:ext cx="8221903" cy="338554"/>
          </a:xfrm>
          <a:noFill/>
        </p:spPr>
        <p:txBody>
          <a:bodyPr wrap="square" anchor="t">
            <a:spAutoFit/>
          </a:bodyPr>
          <a:lstStyle>
            <a:lvl1pPr marL="0" indent="0" algn="l">
              <a:lnSpc>
                <a:spcPct val="100000"/>
              </a:lnSpc>
              <a:spcBef>
                <a:spcPts val="0"/>
              </a:spcBef>
              <a:spcAft>
                <a:spcPts val="0"/>
              </a:spcAft>
              <a:buNone/>
              <a:defRPr sz="2200" b="0">
                <a:solidFill>
                  <a:schemeClr val="accent4">
                    <a:lumMod val="20000"/>
                    <a:lumOff val="8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Presenter(s)</a:t>
            </a:r>
          </a:p>
        </p:txBody>
      </p:sp>
      <p:sp>
        <p:nvSpPr>
          <p:cNvPr id="2" name="Title 1"/>
          <p:cNvSpPr>
            <a:spLocks noGrp="1"/>
          </p:cNvSpPr>
          <p:nvPr>
            <p:ph type="title" hasCustomPrompt="1"/>
          </p:nvPr>
        </p:nvSpPr>
        <p:spPr>
          <a:xfrm>
            <a:off x="914400" y="2732670"/>
            <a:ext cx="8683723" cy="738664"/>
          </a:xfrm>
        </p:spPr>
        <p:txBody>
          <a:bodyPr wrap="square" anchor="b">
            <a:spAutoFit/>
          </a:bodyPr>
          <a:lstStyle>
            <a:lvl1pPr algn="l" defTabSz="457200" rtl="0" eaLnBrk="1" latinLnBrk="0" hangingPunct="1">
              <a:lnSpc>
                <a:spcPct val="100000"/>
              </a:lnSpc>
              <a:spcBef>
                <a:spcPct val="0"/>
              </a:spcBef>
              <a:buNone/>
              <a:defRPr kumimoji="0" lang="en-US" sz="4800" b="1" i="0" kern="1200" cap="none" baseline="0">
                <a:solidFill>
                  <a:schemeClr val="tx1"/>
                </a:solidFill>
                <a:effectLst/>
                <a:latin typeface="+mj-lt"/>
                <a:ea typeface="+mj-ea"/>
                <a:cs typeface="Arial"/>
              </a:defRPr>
            </a:lvl1pPr>
          </a:lstStyle>
          <a:p>
            <a:r>
              <a:rPr kumimoji="0" lang="en-US" dirty="0"/>
              <a:t>Click to Edit Section Title</a:t>
            </a:r>
            <a:endParaRPr lang="en-US" dirty="0"/>
          </a:p>
        </p:txBody>
      </p:sp>
      <p:sp>
        <p:nvSpPr>
          <p:cNvPr id="7"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F17F20F-8413-1548-BF61-558511100DB7}" type="datetime1">
              <a:rPr lang="en-US" smtClean="0"/>
              <a:t>2/28/2018</a:t>
            </a:fld>
            <a:endParaRPr lang="en-US"/>
          </a:p>
        </p:txBody>
      </p:sp>
      <p:sp>
        <p:nvSpPr>
          <p:cNvPr id="9"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US"/>
          </a:p>
        </p:txBody>
      </p:sp>
      <p:sp>
        <p:nvSpPr>
          <p:cNvPr id="11"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pPr/>
              <a:t>‹#›</a:t>
            </a:fld>
            <a:endParaRPr lang="en-US"/>
          </a:p>
        </p:txBody>
      </p:sp>
    </p:spTree>
    <p:extLst>
      <p:ext uri="{BB962C8B-B14F-4D97-AF65-F5344CB8AC3E}">
        <p14:creationId xmlns:p14="http://schemas.microsoft.com/office/powerpoint/2010/main" val="278048560"/>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7" name="Parallelogram 10"/>
          <p:cNvSpPr/>
          <p:nvPr/>
        </p:nvSpPr>
        <p:spPr bwMode="auto">
          <a:xfrm flipH="1">
            <a:off x="1" y="2"/>
            <a:ext cx="5497956" cy="6865697"/>
          </a:xfrm>
          <a:custGeom>
            <a:avLst/>
            <a:gdLst>
              <a:gd name="connsiteX0" fmla="*/ 0 w 5497956"/>
              <a:gd name="connsiteY0" fmla="*/ 0 h 6858000"/>
              <a:gd name="connsiteX1" fmla="*/ 5497956 w 5497956"/>
              <a:gd name="connsiteY1" fmla="*/ 0 h 6858000"/>
              <a:gd name="connsiteX2" fmla="*/ 5497956 w 5497956"/>
              <a:gd name="connsiteY2" fmla="*/ 6858000 h 6858000"/>
              <a:gd name="connsiteX3" fmla="*/ 0 w 5497956"/>
              <a:gd name="connsiteY3" fmla="*/ 6858000 h 6858000"/>
              <a:gd name="connsiteX4" fmla="*/ 0 w 5497956"/>
              <a:gd name="connsiteY4" fmla="*/ 0 h 6858000"/>
              <a:gd name="connsiteX0" fmla="*/ 0 w 5497956"/>
              <a:gd name="connsiteY0" fmla="*/ 0 h 6865697"/>
              <a:gd name="connsiteX1" fmla="*/ 5497956 w 5497956"/>
              <a:gd name="connsiteY1" fmla="*/ 0 h 6865697"/>
              <a:gd name="connsiteX2" fmla="*/ 5497956 w 5497956"/>
              <a:gd name="connsiteY2" fmla="*/ 6858000 h 6865697"/>
              <a:gd name="connsiteX3" fmla="*/ 2747818 w 5497956"/>
              <a:gd name="connsiteY3" fmla="*/ 6865697 h 6865697"/>
              <a:gd name="connsiteX4" fmla="*/ 0 w 5497956"/>
              <a:gd name="connsiteY4" fmla="*/ 0 h 6865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7956" h="6865697">
                <a:moveTo>
                  <a:pt x="0" y="0"/>
                </a:moveTo>
                <a:lnTo>
                  <a:pt x="5497956" y="0"/>
                </a:lnTo>
                <a:lnTo>
                  <a:pt x="5497956" y="6858000"/>
                </a:lnTo>
                <a:lnTo>
                  <a:pt x="2747818" y="6865697"/>
                </a:lnTo>
                <a:lnTo>
                  <a:pt x="0" y="0"/>
                </a:lnTo>
                <a:close/>
              </a:path>
            </a:pathLst>
          </a:custGeom>
          <a:solidFill>
            <a:schemeClr val="accent4">
              <a:alpha val="60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sp>
        <p:nvSpPr>
          <p:cNvPr id="8" name="Parallelogram 10"/>
          <p:cNvSpPr/>
          <p:nvPr/>
        </p:nvSpPr>
        <p:spPr bwMode="auto">
          <a:xfrm rot="16200000" flipH="1" flipV="1">
            <a:off x="4707461" y="-626538"/>
            <a:ext cx="2777078" cy="12191999"/>
          </a:xfrm>
          <a:custGeom>
            <a:avLst/>
            <a:gdLst>
              <a:gd name="connsiteX0" fmla="*/ 0 w 2777078"/>
              <a:gd name="connsiteY0" fmla="*/ 0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0 w 2777078"/>
              <a:gd name="connsiteY4" fmla="*/ 0 h 12191999"/>
              <a:gd name="connsiteX0" fmla="*/ 1085273 w 2777078"/>
              <a:gd name="connsiteY0" fmla="*/ 1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1085273 w 2777078"/>
              <a:gd name="connsiteY4" fmla="*/ 1 h 12191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7078" h="12191999">
                <a:moveTo>
                  <a:pt x="1085273" y="1"/>
                </a:moveTo>
                <a:lnTo>
                  <a:pt x="2777078" y="0"/>
                </a:lnTo>
                <a:lnTo>
                  <a:pt x="2777078" y="12191999"/>
                </a:lnTo>
                <a:lnTo>
                  <a:pt x="0" y="12191999"/>
                </a:lnTo>
                <a:lnTo>
                  <a:pt x="1085273" y="1"/>
                </a:lnTo>
                <a:close/>
              </a:path>
            </a:pathLst>
          </a:custGeom>
          <a:solidFill>
            <a:srgbClr val="0A1446">
              <a:alpha val="62000"/>
            </a:srgb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sp>
        <p:nvSpPr>
          <p:cNvPr id="10" name="Picture Placeholder 8"/>
          <p:cNvSpPr>
            <a:spLocks noGrp="1" noChangeAspect="1"/>
          </p:cNvSpPr>
          <p:nvPr>
            <p:ph type="pic" sz="quarter" idx="12" hasCustomPrompt="1"/>
          </p:nvPr>
        </p:nvSpPr>
        <p:spPr>
          <a:xfrm>
            <a:off x="684213" y="1757363"/>
            <a:ext cx="5943600" cy="3343275"/>
          </a:xfrm>
          <a:prstGeom prst="rect">
            <a:avLst/>
          </a:prstGeom>
          <a:solidFill>
            <a:schemeClr val="tx1"/>
          </a:solidFill>
          <a:ln>
            <a:noFill/>
          </a:ln>
        </p:spPr>
        <p:txBody>
          <a:bodyPr anchor="ctr"/>
          <a:lstStyle>
            <a:lvl1pPr marL="0" indent="0" algn="ctr">
              <a:buNone/>
              <a:defRPr sz="1800" baseline="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rPr>
              <a:t>Click icon to insert Picture</a:t>
            </a:r>
          </a:p>
        </p:txBody>
      </p:sp>
      <p:sp>
        <p:nvSpPr>
          <p:cNvPr id="3" name="Text Placeholder 2"/>
          <p:cNvSpPr>
            <a:spLocks noGrp="1"/>
          </p:cNvSpPr>
          <p:nvPr>
            <p:ph type="body" idx="1" hasCustomPrompt="1"/>
          </p:nvPr>
        </p:nvSpPr>
        <p:spPr>
          <a:xfrm>
            <a:off x="6976871" y="3582548"/>
            <a:ext cx="4527741" cy="338554"/>
          </a:xfrm>
          <a:noFill/>
        </p:spPr>
        <p:txBody>
          <a:bodyPr wrap="square" anchor="t">
            <a:spAutoFit/>
          </a:bodyPr>
          <a:lstStyle>
            <a:lvl1pPr marL="0" indent="0" algn="l">
              <a:lnSpc>
                <a:spcPct val="100000"/>
              </a:lnSpc>
              <a:spcBef>
                <a:spcPts val="0"/>
              </a:spcBef>
              <a:spcAft>
                <a:spcPts val="0"/>
              </a:spcAft>
              <a:buNone/>
              <a:defRPr sz="2200" b="0">
                <a:solidFill>
                  <a:schemeClr val="accent4">
                    <a:lumMod val="20000"/>
                    <a:lumOff val="8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Presenter(s)</a:t>
            </a:r>
          </a:p>
        </p:txBody>
      </p:sp>
      <p:sp>
        <p:nvSpPr>
          <p:cNvPr id="2" name="Title 1"/>
          <p:cNvSpPr>
            <a:spLocks noGrp="1"/>
          </p:cNvSpPr>
          <p:nvPr>
            <p:ph type="title" hasCustomPrompt="1"/>
          </p:nvPr>
        </p:nvSpPr>
        <p:spPr>
          <a:xfrm>
            <a:off x="6976871" y="2348110"/>
            <a:ext cx="4527741" cy="1169551"/>
          </a:xfrm>
        </p:spPr>
        <p:txBody>
          <a:bodyPr wrap="square" anchor="b">
            <a:spAutoFit/>
          </a:bodyPr>
          <a:lstStyle>
            <a:lvl1pPr algn="l" defTabSz="457200" rtl="0" eaLnBrk="1" latinLnBrk="0" hangingPunct="1">
              <a:lnSpc>
                <a:spcPct val="100000"/>
              </a:lnSpc>
              <a:spcBef>
                <a:spcPct val="0"/>
              </a:spcBef>
              <a:buNone/>
              <a:defRPr kumimoji="0" lang="en-US" sz="3800" b="1" i="0" kern="1200" cap="none" baseline="0">
                <a:solidFill>
                  <a:schemeClr val="tx1"/>
                </a:solidFill>
                <a:effectLst/>
                <a:latin typeface="+mj-lt"/>
                <a:ea typeface="+mj-ea"/>
                <a:cs typeface="Arial"/>
              </a:defRPr>
            </a:lvl1pPr>
          </a:lstStyle>
          <a:p>
            <a:r>
              <a:rPr kumimoji="0" lang="en-US" dirty="0"/>
              <a:t>Click to Edit </a:t>
            </a:r>
            <a:br>
              <a:rPr kumimoji="0" lang="en-US" dirty="0"/>
            </a:br>
            <a:r>
              <a:rPr kumimoji="0" lang="en-US" dirty="0"/>
              <a:t>Demo Title</a:t>
            </a:r>
            <a:endParaRPr lang="en-US" dirty="0"/>
          </a:p>
        </p:txBody>
      </p:sp>
      <p:sp>
        <p:nvSpPr>
          <p:cNvPr id="9"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5D6FA6FB-FDD3-A446-B5AE-30BBE73852D8}" type="datetime1">
              <a:rPr lang="en-US" smtClean="0"/>
              <a:t>2/28/2018</a:t>
            </a:fld>
            <a:endParaRPr lang="en-US"/>
          </a:p>
        </p:txBody>
      </p:sp>
      <p:sp>
        <p:nvSpPr>
          <p:cNvPr id="11"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US"/>
          </a:p>
        </p:txBody>
      </p:sp>
      <p:sp>
        <p:nvSpPr>
          <p:cNvPr id="12"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pPr/>
              <a:t>‹#›</a:t>
            </a:fld>
            <a:endParaRPr lang="en-US"/>
          </a:p>
        </p:txBody>
      </p:sp>
    </p:spTree>
    <p:extLst>
      <p:ext uri="{BB962C8B-B14F-4D97-AF65-F5344CB8AC3E}">
        <p14:creationId xmlns:p14="http://schemas.microsoft.com/office/powerpoint/2010/main" val="606155255"/>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Only_User Scree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solidFill>
                  <a:schemeClr val="tx1"/>
                </a:solidFill>
              </a:defRPr>
            </a:lvl1pPr>
          </a:lstStyle>
          <a:p>
            <a:r>
              <a:rPr lang="en-US" dirty="0"/>
              <a:t>Click to Edit User Screens Title</a:t>
            </a:r>
          </a:p>
        </p:txBody>
      </p:sp>
      <p:sp>
        <p:nvSpPr>
          <p:cNvPr id="3"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63D0726-017F-9249-8B2E-2A4DDB444ED8}" type="datetime1">
              <a:rPr lang="en-US" smtClean="0"/>
              <a:t>2/28/2018</a:t>
            </a:fld>
            <a:endParaRPr lang="en-US"/>
          </a:p>
        </p:txBody>
      </p:sp>
      <p:sp>
        <p:nvSpPr>
          <p:cNvPr id="4"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US"/>
          </a:p>
        </p:txBody>
      </p:sp>
      <p:sp>
        <p:nvSpPr>
          <p:cNvPr id="5"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pPr/>
              <a:t>‹#›</a:t>
            </a:fld>
            <a:endParaRPr lang="en-US"/>
          </a:p>
        </p:txBody>
      </p:sp>
    </p:spTree>
    <p:extLst>
      <p:ext uri="{BB962C8B-B14F-4D97-AF65-F5344CB8AC3E}">
        <p14:creationId xmlns:p14="http://schemas.microsoft.com/office/powerpoint/2010/main" val="3923879171"/>
      </p:ext>
    </p:extLst>
  </p:cSld>
  <p:clrMapOvr>
    <a:overrideClrMapping bg1="dk1" tx1="lt1" bg2="dk2" tx2="lt2" accent1="accent1" accent2="accent2" accent3="accent3" accent4="accent4" accent5="accent5" accent6="accent6" hlink="hlink" folHlink="folHlink"/>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IG wor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304" y="1990427"/>
            <a:ext cx="10367433" cy="1477328"/>
          </a:xfrm>
        </p:spPr>
        <p:txBody>
          <a:bodyPr anchor="b"/>
          <a:lstStyle>
            <a:lvl1pPr>
              <a:spcAft>
                <a:spcPts val="0"/>
              </a:spcAft>
              <a:defRPr sz="9600" baseline="0">
                <a:solidFill>
                  <a:schemeClr val="tx1"/>
                </a:solidFill>
              </a:defRPr>
            </a:lvl1pPr>
          </a:lstStyle>
          <a:p>
            <a:r>
              <a:rPr lang="en-US" dirty="0"/>
              <a:t>BIG Word</a:t>
            </a:r>
          </a:p>
        </p:txBody>
      </p:sp>
      <p:sp>
        <p:nvSpPr>
          <p:cNvPr id="4" name="Text Placeholder 3"/>
          <p:cNvSpPr>
            <a:spLocks noGrp="1"/>
          </p:cNvSpPr>
          <p:nvPr>
            <p:ph type="body" sz="quarter" idx="10" hasCustomPrompt="1"/>
          </p:nvPr>
        </p:nvSpPr>
        <p:spPr>
          <a:xfrm>
            <a:off x="912304" y="3467761"/>
            <a:ext cx="10367433" cy="615553"/>
          </a:xfrm>
          <a:noFill/>
        </p:spPr>
        <p:txBody>
          <a:bodyPr vert="horz" wrap="square" lIns="0" tIns="0" rIns="0" bIns="0" rtlCol="0" anchor="t">
            <a:spAutoFit/>
          </a:bodyPr>
          <a:lstStyle>
            <a:lvl1pPr marL="0" indent="0">
              <a:spcAft>
                <a:spcPts val="0"/>
              </a:spcAft>
              <a:buFontTx/>
              <a:buNone/>
              <a:defRPr lang="en-US" sz="4000" b="1" baseline="0" smtClean="0">
                <a:solidFill>
                  <a:schemeClr val="tx1">
                    <a:lumMod val="50000"/>
                    <a:lumOff val="50000"/>
                  </a:schemeClr>
                </a:solidFill>
                <a:latin typeface="+mj-lt"/>
                <a:ea typeface="+mj-ea"/>
              </a:defRPr>
            </a:lvl1pPr>
            <a:lvl2pPr>
              <a:defRPr lang="en-US" smtClean="0"/>
            </a:lvl2pPr>
            <a:lvl3pPr>
              <a:defRPr lang="en-US" smtClean="0"/>
            </a:lvl3pPr>
            <a:lvl4pPr>
              <a:defRPr lang="en-US" smtClean="0"/>
            </a:lvl4pPr>
            <a:lvl5pPr>
              <a:defRPr lang="en-US"/>
            </a:lvl5pPr>
          </a:lstStyle>
          <a:p>
            <a:pPr lvl="0">
              <a:spcBef>
                <a:spcPct val="0"/>
              </a:spcBef>
              <a:buNone/>
            </a:pPr>
            <a:r>
              <a:rPr lang="en-US" dirty="0"/>
              <a:t>Smaller word</a:t>
            </a:r>
          </a:p>
        </p:txBody>
      </p:sp>
      <p:sp>
        <p:nvSpPr>
          <p:cNvPr id="5"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D77C214-390A-F944-BF27-73F37F4360F9}" type="datetime1">
              <a:rPr lang="en-US" smtClean="0"/>
              <a:t>2/28/2018</a:t>
            </a:fld>
            <a:endParaRPr lang="en-US"/>
          </a:p>
        </p:txBody>
      </p:sp>
      <p:sp>
        <p:nvSpPr>
          <p:cNvPr id="6"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US"/>
          </a:p>
        </p:txBody>
      </p:sp>
      <p:sp>
        <p:nvSpPr>
          <p:cNvPr id="7"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pPr/>
              <a:t>‹#›</a:t>
            </a:fld>
            <a:endParaRPr lang="en-US"/>
          </a:p>
        </p:txBody>
      </p:sp>
    </p:spTree>
    <p:extLst>
      <p:ext uri="{BB962C8B-B14F-4D97-AF65-F5344CB8AC3E}">
        <p14:creationId xmlns:p14="http://schemas.microsoft.com/office/powerpoint/2010/main" val="1198752500"/>
      </p:ext>
    </p:extLst>
  </p:cSld>
  <p:clrMapOvr>
    <a:masterClrMapping/>
  </p:clrMapOvr>
  <p:transition spd="med">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284" y="2625441"/>
            <a:ext cx="7315200" cy="461665"/>
          </a:xfrm>
        </p:spPr>
        <p:txBody>
          <a:bodyPr anchor="b"/>
          <a:lstStyle>
            <a:lvl1pPr>
              <a:spcAft>
                <a:spcPts val="0"/>
              </a:spcAft>
              <a:defRPr sz="3000" b="0" baseline="0">
                <a:solidFill>
                  <a:schemeClr val="tx1"/>
                </a:solidFill>
              </a:defRPr>
            </a:lvl1pPr>
          </a:lstStyle>
          <a:p>
            <a:r>
              <a:rPr lang="en-US" dirty="0"/>
              <a:t>“Quote”</a:t>
            </a:r>
          </a:p>
        </p:txBody>
      </p:sp>
      <p:sp>
        <p:nvSpPr>
          <p:cNvPr id="4" name="Text Placeholder 3"/>
          <p:cNvSpPr>
            <a:spLocks noGrp="1"/>
          </p:cNvSpPr>
          <p:nvPr>
            <p:ph type="body" sz="quarter" idx="10" hasCustomPrompt="1"/>
          </p:nvPr>
        </p:nvSpPr>
        <p:spPr>
          <a:xfrm>
            <a:off x="912284" y="3683197"/>
            <a:ext cx="7315200" cy="400110"/>
          </a:xfrm>
          <a:noFill/>
        </p:spPr>
        <p:txBody>
          <a:bodyPr vert="horz" wrap="square" lIns="0" tIns="0" rIns="0" bIns="0" rtlCol="0" anchor="t">
            <a:spAutoFit/>
          </a:bodyPr>
          <a:lstStyle>
            <a:lvl1pPr marL="0" indent="0" algn="r">
              <a:spcAft>
                <a:spcPts val="0"/>
              </a:spcAft>
              <a:buFontTx/>
              <a:buNone/>
              <a:defRPr lang="en-US" sz="2600" b="0" baseline="0" smtClean="0">
                <a:solidFill>
                  <a:schemeClr val="accent4">
                    <a:lumMod val="40000"/>
                    <a:lumOff val="60000"/>
                  </a:schemeClr>
                </a:solidFill>
                <a:latin typeface="+mj-lt"/>
                <a:ea typeface="+mj-ea"/>
              </a:defRPr>
            </a:lvl1pPr>
            <a:lvl2pPr>
              <a:defRPr lang="en-US" smtClean="0"/>
            </a:lvl2pPr>
            <a:lvl3pPr>
              <a:defRPr lang="en-US" smtClean="0"/>
            </a:lvl3pPr>
            <a:lvl4pPr>
              <a:defRPr lang="en-US" smtClean="0"/>
            </a:lvl4pPr>
            <a:lvl5pPr>
              <a:defRPr lang="en-US"/>
            </a:lvl5pPr>
          </a:lstStyle>
          <a:p>
            <a:pPr lvl="0">
              <a:spcBef>
                <a:spcPct val="0"/>
              </a:spcBef>
            </a:pPr>
            <a:r>
              <a:rPr lang="en-US" dirty="0"/>
              <a:t>Name</a:t>
            </a:r>
          </a:p>
        </p:txBody>
      </p:sp>
      <p:sp>
        <p:nvSpPr>
          <p:cNvPr id="5"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76225C2B-15EC-3348-B6CD-75D75F51F610}" type="datetime1">
              <a:rPr lang="en-US" smtClean="0"/>
              <a:t>2/28/2018</a:t>
            </a:fld>
            <a:endParaRPr lang="en-US"/>
          </a:p>
        </p:txBody>
      </p:sp>
      <p:sp>
        <p:nvSpPr>
          <p:cNvPr id="6"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US"/>
          </a:p>
        </p:txBody>
      </p:sp>
      <p:sp>
        <p:nvSpPr>
          <p:cNvPr id="7"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pPr/>
              <a:t>‹#›</a:t>
            </a:fld>
            <a:endParaRPr lang="en-US"/>
          </a:p>
        </p:txBody>
      </p:sp>
    </p:spTree>
    <p:extLst>
      <p:ext uri="{BB962C8B-B14F-4D97-AF65-F5344CB8AC3E}">
        <p14:creationId xmlns:p14="http://schemas.microsoft.com/office/powerpoint/2010/main" val="1741332608"/>
      </p:ext>
    </p:extLst>
  </p:cSld>
  <p:clrMapOvr>
    <a:masterClrMapping/>
  </p:clrMapOvr>
  <p:transition spd="med">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Esri">
    <p:spTree>
      <p:nvGrpSpPr>
        <p:cNvPr id="1" name=""/>
        <p:cNvGrpSpPr/>
        <p:nvPr/>
      </p:nvGrpSpPr>
      <p:grpSpPr>
        <a:xfrm>
          <a:off x="0" y="0"/>
          <a:ext cx="0" cy="0"/>
          <a:chOff x="0" y="0"/>
          <a:chExt cx="0" cy="0"/>
        </a:xfrm>
      </p:grpSpPr>
      <p:sp>
        <p:nvSpPr>
          <p:cNvPr id="6" name="Parallelogram 10"/>
          <p:cNvSpPr/>
          <p:nvPr userDrawn="1"/>
        </p:nvSpPr>
        <p:spPr bwMode="auto">
          <a:xfrm rot="16811740" flipH="1">
            <a:off x="2821442" y="-2136101"/>
            <a:ext cx="6318215" cy="12766191"/>
          </a:xfrm>
          <a:custGeom>
            <a:avLst/>
            <a:gdLst>
              <a:gd name="connsiteX0" fmla="*/ 0 w 5497956"/>
              <a:gd name="connsiteY0" fmla="*/ 0 h 6858000"/>
              <a:gd name="connsiteX1" fmla="*/ 5497956 w 5497956"/>
              <a:gd name="connsiteY1" fmla="*/ 0 h 6858000"/>
              <a:gd name="connsiteX2" fmla="*/ 5497956 w 5497956"/>
              <a:gd name="connsiteY2" fmla="*/ 6858000 h 6858000"/>
              <a:gd name="connsiteX3" fmla="*/ 0 w 5497956"/>
              <a:gd name="connsiteY3" fmla="*/ 6858000 h 6858000"/>
              <a:gd name="connsiteX4" fmla="*/ 0 w 5497956"/>
              <a:gd name="connsiteY4" fmla="*/ 0 h 6858000"/>
              <a:gd name="connsiteX0" fmla="*/ 0 w 5497956"/>
              <a:gd name="connsiteY0" fmla="*/ 0 h 6865697"/>
              <a:gd name="connsiteX1" fmla="*/ 5497956 w 5497956"/>
              <a:gd name="connsiteY1" fmla="*/ 0 h 6865697"/>
              <a:gd name="connsiteX2" fmla="*/ 5497956 w 5497956"/>
              <a:gd name="connsiteY2" fmla="*/ 6858000 h 6865697"/>
              <a:gd name="connsiteX3" fmla="*/ 2747818 w 5497956"/>
              <a:gd name="connsiteY3" fmla="*/ 6865697 h 6865697"/>
              <a:gd name="connsiteX4" fmla="*/ 0 w 5497956"/>
              <a:gd name="connsiteY4" fmla="*/ 0 h 6865697"/>
              <a:gd name="connsiteX0" fmla="*/ 0 w 5497956"/>
              <a:gd name="connsiteY0" fmla="*/ 0 h 6865697"/>
              <a:gd name="connsiteX1" fmla="*/ 5497956 w 5497956"/>
              <a:gd name="connsiteY1" fmla="*/ 0 h 6865697"/>
              <a:gd name="connsiteX2" fmla="*/ 3826999 w 5497956"/>
              <a:gd name="connsiteY2" fmla="*/ 4279505 h 6865697"/>
              <a:gd name="connsiteX3" fmla="*/ 2747818 w 5497956"/>
              <a:gd name="connsiteY3" fmla="*/ 6865697 h 6865697"/>
              <a:gd name="connsiteX4" fmla="*/ 0 w 5497956"/>
              <a:gd name="connsiteY4" fmla="*/ 0 h 6865697"/>
              <a:gd name="connsiteX0" fmla="*/ 0 w 5497956"/>
              <a:gd name="connsiteY0" fmla="*/ 0 h 5277653"/>
              <a:gd name="connsiteX1" fmla="*/ 5497956 w 5497956"/>
              <a:gd name="connsiteY1" fmla="*/ 0 h 5277653"/>
              <a:gd name="connsiteX2" fmla="*/ 3826999 w 5497956"/>
              <a:gd name="connsiteY2" fmla="*/ 4279505 h 5277653"/>
              <a:gd name="connsiteX3" fmla="*/ 2377650 w 5497956"/>
              <a:gd name="connsiteY3" fmla="*/ 5277653 h 5277653"/>
              <a:gd name="connsiteX4" fmla="*/ 0 w 5497956"/>
              <a:gd name="connsiteY4" fmla="*/ 0 h 5277653"/>
              <a:gd name="connsiteX0" fmla="*/ 0 w 3863432"/>
              <a:gd name="connsiteY0" fmla="*/ 2222226 h 5277653"/>
              <a:gd name="connsiteX1" fmla="*/ 3863432 w 3863432"/>
              <a:gd name="connsiteY1" fmla="*/ 0 h 5277653"/>
              <a:gd name="connsiteX2" fmla="*/ 2192475 w 3863432"/>
              <a:gd name="connsiteY2" fmla="*/ 4279505 h 5277653"/>
              <a:gd name="connsiteX3" fmla="*/ 743126 w 3863432"/>
              <a:gd name="connsiteY3" fmla="*/ 5277653 h 5277653"/>
              <a:gd name="connsiteX4" fmla="*/ 0 w 3863432"/>
              <a:gd name="connsiteY4" fmla="*/ 2222226 h 5277653"/>
              <a:gd name="connsiteX0" fmla="*/ 0 w 4172478"/>
              <a:gd name="connsiteY0" fmla="*/ 1085159 h 4140586"/>
              <a:gd name="connsiteX1" fmla="*/ 4172478 w 4172478"/>
              <a:gd name="connsiteY1" fmla="*/ 0 h 4140586"/>
              <a:gd name="connsiteX2" fmla="*/ 2192475 w 4172478"/>
              <a:gd name="connsiteY2" fmla="*/ 3142438 h 4140586"/>
              <a:gd name="connsiteX3" fmla="*/ 743126 w 4172478"/>
              <a:gd name="connsiteY3" fmla="*/ 4140586 h 4140586"/>
              <a:gd name="connsiteX4" fmla="*/ 0 w 4172478"/>
              <a:gd name="connsiteY4" fmla="*/ 1085159 h 4140586"/>
              <a:gd name="connsiteX0" fmla="*/ 0 w 3868783"/>
              <a:gd name="connsiteY0" fmla="*/ 887305 h 4140586"/>
              <a:gd name="connsiteX1" fmla="*/ 3868783 w 3868783"/>
              <a:gd name="connsiteY1" fmla="*/ 0 h 4140586"/>
              <a:gd name="connsiteX2" fmla="*/ 1888780 w 3868783"/>
              <a:gd name="connsiteY2" fmla="*/ 3142438 h 4140586"/>
              <a:gd name="connsiteX3" fmla="*/ 439431 w 3868783"/>
              <a:gd name="connsiteY3" fmla="*/ 4140586 h 4140586"/>
              <a:gd name="connsiteX4" fmla="*/ 0 w 3868783"/>
              <a:gd name="connsiteY4" fmla="*/ 887305 h 4140586"/>
              <a:gd name="connsiteX0" fmla="*/ 269818 w 4138601"/>
              <a:gd name="connsiteY0" fmla="*/ 887305 h 3536775"/>
              <a:gd name="connsiteX1" fmla="*/ 4138601 w 4138601"/>
              <a:gd name="connsiteY1" fmla="*/ 0 h 3536775"/>
              <a:gd name="connsiteX2" fmla="*/ 2158598 w 4138601"/>
              <a:gd name="connsiteY2" fmla="*/ 3142438 h 3536775"/>
              <a:gd name="connsiteX3" fmla="*/ 0 w 4138601"/>
              <a:gd name="connsiteY3" fmla="*/ 3536775 h 3536775"/>
              <a:gd name="connsiteX4" fmla="*/ 269818 w 4138601"/>
              <a:gd name="connsiteY4" fmla="*/ 887305 h 3536775"/>
              <a:gd name="connsiteX0" fmla="*/ 269818 w 4138601"/>
              <a:gd name="connsiteY0" fmla="*/ 887305 h 3635085"/>
              <a:gd name="connsiteX1" fmla="*/ 4138601 w 4138601"/>
              <a:gd name="connsiteY1" fmla="*/ 0 h 3635085"/>
              <a:gd name="connsiteX2" fmla="*/ 2376678 w 4138601"/>
              <a:gd name="connsiteY2" fmla="*/ 3635085 h 3635085"/>
              <a:gd name="connsiteX3" fmla="*/ 0 w 4138601"/>
              <a:gd name="connsiteY3" fmla="*/ 3536775 h 3635085"/>
              <a:gd name="connsiteX4" fmla="*/ 269818 w 4138601"/>
              <a:gd name="connsiteY4" fmla="*/ 887305 h 3635085"/>
              <a:gd name="connsiteX0" fmla="*/ 453784 w 4138601"/>
              <a:gd name="connsiteY0" fmla="*/ 250562 h 3635085"/>
              <a:gd name="connsiteX1" fmla="*/ 4138601 w 4138601"/>
              <a:gd name="connsiteY1" fmla="*/ 0 h 3635085"/>
              <a:gd name="connsiteX2" fmla="*/ 2376678 w 4138601"/>
              <a:gd name="connsiteY2" fmla="*/ 3635085 h 3635085"/>
              <a:gd name="connsiteX3" fmla="*/ 0 w 4138601"/>
              <a:gd name="connsiteY3" fmla="*/ 3536775 h 3635085"/>
              <a:gd name="connsiteX4" fmla="*/ 453784 w 4138601"/>
              <a:gd name="connsiteY4" fmla="*/ 250562 h 3635085"/>
              <a:gd name="connsiteX0" fmla="*/ 1391303 w 4138601"/>
              <a:gd name="connsiteY0" fmla="*/ 75768 h 3635085"/>
              <a:gd name="connsiteX1" fmla="*/ 4138601 w 4138601"/>
              <a:gd name="connsiteY1" fmla="*/ 0 h 3635085"/>
              <a:gd name="connsiteX2" fmla="*/ 2376678 w 4138601"/>
              <a:gd name="connsiteY2" fmla="*/ 3635085 h 3635085"/>
              <a:gd name="connsiteX3" fmla="*/ 0 w 4138601"/>
              <a:gd name="connsiteY3" fmla="*/ 3536775 h 3635085"/>
              <a:gd name="connsiteX4" fmla="*/ 1391303 w 4138601"/>
              <a:gd name="connsiteY4" fmla="*/ 75768 h 3635085"/>
              <a:gd name="connsiteX0" fmla="*/ 1391303 w 4138601"/>
              <a:gd name="connsiteY0" fmla="*/ 75768 h 3536775"/>
              <a:gd name="connsiteX1" fmla="*/ 4138601 w 4138601"/>
              <a:gd name="connsiteY1" fmla="*/ 0 h 3536775"/>
              <a:gd name="connsiteX2" fmla="*/ 1273242 w 4138601"/>
              <a:gd name="connsiteY2" fmla="*/ 3407480 h 3536775"/>
              <a:gd name="connsiteX3" fmla="*/ 0 w 4138601"/>
              <a:gd name="connsiteY3" fmla="*/ 3536775 h 3536775"/>
              <a:gd name="connsiteX4" fmla="*/ 1391303 w 4138601"/>
              <a:gd name="connsiteY4" fmla="*/ 75768 h 3536775"/>
              <a:gd name="connsiteX0" fmla="*/ 1391303 w 3058684"/>
              <a:gd name="connsiteY0" fmla="*/ 103474 h 3564481"/>
              <a:gd name="connsiteX1" fmla="*/ 3058684 w 3058684"/>
              <a:gd name="connsiteY1" fmla="*/ 0 h 3564481"/>
              <a:gd name="connsiteX2" fmla="*/ 1273242 w 3058684"/>
              <a:gd name="connsiteY2" fmla="*/ 3435186 h 3564481"/>
              <a:gd name="connsiteX3" fmla="*/ 0 w 3058684"/>
              <a:gd name="connsiteY3" fmla="*/ 3564481 h 3564481"/>
              <a:gd name="connsiteX4" fmla="*/ 1391303 w 3058684"/>
              <a:gd name="connsiteY4" fmla="*/ 103474 h 3564481"/>
              <a:gd name="connsiteX0" fmla="*/ 1521436 w 3188817"/>
              <a:gd name="connsiteY0" fmla="*/ 103474 h 3464355"/>
              <a:gd name="connsiteX1" fmla="*/ 3188817 w 3188817"/>
              <a:gd name="connsiteY1" fmla="*/ 0 h 3464355"/>
              <a:gd name="connsiteX2" fmla="*/ 1403375 w 3188817"/>
              <a:gd name="connsiteY2" fmla="*/ 3435186 h 3464355"/>
              <a:gd name="connsiteX3" fmla="*/ 0 w 3188817"/>
              <a:gd name="connsiteY3" fmla="*/ 3464355 h 3464355"/>
              <a:gd name="connsiteX4" fmla="*/ 1521436 w 3188817"/>
              <a:gd name="connsiteY4" fmla="*/ 103474 h 3464355"/>
              <a:gd name="connsiteX0" fmla="*/ 1521436 w 3188817"/>
              <a:gd name="connsiteY0" fmla="*/ 103474 h 3632772"/>
              <a:gd name="connsiteX1" fmla="*/ 3188817 w 3188817"/>
              <a:gd name="connsiteY1" fmla="*/ 0 h 3632772"/>
              <a:gd name="connsiteX2" fmla="*/ 1626674 w 3188817"/>
              <a:gd name="connsiteY2" fmla="*/ 3632772 h 3632772"/>
              <a:gd name="connsiteX3" fmla="*/ 0 w 3188817"/>
              <a:gd name="connsiteY3" fmla="*/ 3464355 h 3632772"/>
              <a:gd name="connsiteX4" fmla="*/ 1521436 w 3188817"/>
              <a:gd name="connsiteY4" fmla="*/ 103474 h 3632772"/>
              <a:gd name="connsiteX0" fmla="*/ 1521436 w 3605461"/>
              <a:gd name="connsiteY0" fmla="*/ 69855 h 3599153"/>
              <a:gd name="connsiteX1" fmla="*/ 3605461 w 3605461"/>
              <a:gd name="connsiteY1" fmla="*/ 0 h 3599153"/>
              <a:gd name="connsiteX2" fmla="*/ 1626674 w 3605461"/>
              <a:gd name="connsiteY2" fmla="*/ 3599153 h 3599153"/>
              <a:gd name="connsiteX3" fmla="*/ 0 w 3605461"/>
              <a:gd name="connsiteY3" fmla="*/ 3430736 h 3599153"/>
              <a:gd name="connsiteX4" fmla="*/ 1521436 w 3605461"/>
              <a:gd name="connsiteY4" fmla="*/ 69855 h 3599153"/>
              <a:gd name="connsiteX0" fmla="*/ 1488157 w 3605461"/>
              <a:gd name="connsiteY0" fmla="*/ 0 h 3645127"/>
              <a:gd name="connsiteX1" fmla="*/ 3605461 w 3605461"/>
              <a:gd name="connsiteY1" fmla="*/ 45974 h 3645127"/>
              <a:gd name="connsiteX2" fmla="*/ 1626674 w 3605461"/>
              <a:gd name="connsiteY2" fmla="*/ 3645127 h 3645127"/>
              <a:gd name="connsiteX3" fmla="*/ 0 w 3605461"/>
              <a:gd name="connsiteY3" fmla="*/ 3476710 h 3645127"/>
              <a:gd name="connsiteX4" fmla="*/ 1488157 w 3605461"/>
              <a:gd name="connsiteY4" fmla="*/ 0 h 3645127"/>
              <a:gd name="connsiteX0" fmla="*/ 1488157 w 3494077"/>
              <a:gd name="connsiteY0" fmla="*/ 138768 h 3783895"/>
              <a:gd name="connsiteX1" fmla="*/ 3494077 w 3494077"/>
              <a:gd name="connsiteY1" fmla="*/ 0 h 3783895"/>
              <a:gd name="connsiteX2" fmla="*/ 1626674 w 3494077"/>
              <a:gd name="connsiteY2" fmla="*/ 3783895 h 3783895"/>
              <a:gd name="connsiteX3" fmla="*/ 0 w 3494077"/>
              <a:gd name="connsiteY3" fmla="*/ 3615478 h 3783895"/>
              <a:gd name="connsiteX4" fmla="*/ 1488157 w 3494077"/>
              <a:gd name="connsiteY4" fmla="*/ 138768 h 3783895"/>
              <a:gd name="connsiteX0" fmla="*/ 1124549 w 3130469"/>
              <a:gd name="connsiteY0" fmla="*/ 138768 h 3783895"/>
              <a:gd name="connsiteX1" fmla="*/ 3130469 w 3130469"/>
              <a:gd name="connsiteY1" fmla="*/ 0 h 3783895"/>
              <a:gd name="connsiteX2" fmla="*/ 1263066 w 3130469"/>
              <a:gd name="connsiteY2" fmla="*/ 3783895 h 3783895"/>
              <a:gd name="connsiteX3" fmla="*/ 0 w 3130469"/>
              <a:gd name="connsiteY3" fmla="*/ 3710249 h 3783895"/>
              <a:gd name="connsiteX4" fmla="*/ 1124549 w 3130469"/>
              <a:gd name="connsiteY4" fmla="*/ 138768 h 3783895"/>
              <a:gd name="connsiteX0" fmla="*/ 1124549 w 2637804"/>
              <a:gd name="connsiteY0" fmla="*/ 122113 h 3767240"/>
              <a:gd name="connsiteX1" fmla="*/ 2637804 w 2637804"/>
              <a:gd name="connsiteY1" fmla="*/ 0 h 3767240"/>
              <a:gd name="connsiteX2" fmla="*/ 1263066 w 2637804"/>
              <a:gd name="connsiteY2" fmla="*/ 3767240 h 3767240"/>
              <a:gd name="connsiteX3" fmla="*/ 0 w 2637804"/>
              <a:gd name="connsiteY3" fmla="*/ 3693594 h 3767240"/>
              <a:gd name="connsiteX4" fmla="*/ 1124549 w 2637804"/>
              <a:gd name="connsiteY4" fmla="*/ 122113 h 3767240"/>
              <a:gd name="connsiteX0" fmla="*/ 1305037 w 2637804"/>
              <a:gd name="connsiteY0" fmla="*/ 0 h 3855679"/>
              <a:gd name="connsiteX1" fmla="*/ 2637804 w 2637804"/>
              <a:gd name="connsiteY1" fmla="*/ 88439 h 3855679"/>
              <a:gd name="connsiteX2" fmla="*/ 1263066 w 2637804"/>
              <a:gd name="connsiteY2" fmla="*/ 3855679 h 3855679"/>
              <a:gd name="connsiteX3" fmla="*/ 0 w 2637804"/>
              <a:gd name="connsiteY3" fmla="*/ 3782033 h 3855679"/>
              <a:gd name="connsiteX4" fmla="*/ 1305037 w 2637804"/>
              <a:gd name="connsiteY4" fmla="*/ 0 h 3855679"/>
              <a:gd name="connsiteX0" fmla="*/ 1264430 w 2637804"/>
              <a:gd name="connsiteY0" fmla="*/ 0 h 3899282"/>
              <a:gd name="connsiteX1" fmla="*/ 2637804 w 2637804"/>
              <a:gd name="connsiteY1" fmla="*/ 132042 h 3899282"/>
              <a:gd name="connsiteX2" fmla="*/ 1263066 w 2637804"/>
              <a:gd name="connsiteY2" fmla="*/ 3899282 h 3899282"/>
              <a:gd name="connsiteX3" fmla="*/ 0 w 2637804"/>
              <a:gd name="connsiteY3" fmla="*/ 3825636 h 3899282"/>
              <a:gd name="connsiteX4" fmla="*/ 1264430 w 2637804"/>
              <a:gd name="connsiteY4" fmla="*/ 0 h 3899282"/>
              <a:gd name="connsiteX0" fmla="*/ 1264430 w 2637804"/>
              <a:gd name="connsiteY0" fmla="*/ 0 h 4163698"/>
              <a:gd name="connsiteX1" fmla="*/ 2637804 w 2637804"/>
              <a:gd name="connsiteY1" fmla="*/ 132042 h 4163698"/>
              <a:gd name="connsiteX2" fmla="*/ 1331152 w 2637804"/>
              <a:gd name="connsiteY2" fmla="*/ 4163698 h 4163698"/>
              <a:gd name="connsiteX3" fmla="*/ 0 w 2637804"/>
              <a:gd name="connsiteY3" fmla="*/ 3825636 h 4163698"/>
              <a:gd name="connsiteX4" fmla="*/ 1264430 w 2637804"/>
              <a:gd name="connsiteY4" fmla="*/ 0 h 4163698"/>
              <a:gd name="connsiteX0" fmla="*/ 1182770 w 2556144"/>
              <a:gd name="connsiteY0" fmla="*/ 0 h 4163698"/>
              <a:gd name="connsiteX1" fmla="*/ 2556144 w 2556144"/>
              <a:gd name="connsiteY1" fmla="*/ 132042 h 4163698"/>
              <a:gd name="connsiteX2" fmla="*/ 1249492 w 2556144"/>
              <a:gd name="connsiteY2" fmla="*/ 4163698 h 4163698"/>
              <a:gd name="connsiteX3" fmla="*/ 0 w 2556144"/>
              <a:gd name="connsiteY3" fmla="*/ 3580706 h 4163698"/>
              <a:gd name="connsiteX4" fmla="*/ 1182770 w 2556144"/>
              <a:gd name="connsiteY4" fmla="*/ 0 h 4163698"/>
              <a:gd name="connsiteX0" fmla="*/ 1182770 w 2556144"/>
              <a:gd name="connsiteY0" fmla="*/ 0 h 3715230"/>
              <a:gd name="connsiteX1" fmla="*/ 2556144 w 2556144"/>
              <a:gd name="connsiteY1" fmla="*/ 132042 h 3715230"/>
              <a:gd name="connsiteX2" fmla="*/ 1481730 w 2556144"/>
              <a:gd name="connsiteY2" fmla="*/ 3715230 h 3715230"/>
              <a:gd name="connsiteX3" fmla="*/ 0 w 2556144"/>
              <a:gd name="connsiteY3" fmla="*/ 3580706 h 3715230"/>
              <a:gd name="connsiteX4" fmla="*/ 1182770 w 2556144"/>
              <a:gd name="connsiteY4" fmla="*/ 0 h 3715230"/>
              <a:gd name="connsiteX0" fmla="*/ 1182770 w 2556144"/>
              <a:gd name="connsiteY0" fmla="*/ 0 h 3745461"/>
              <a:gd name="connsiteX1" fmla="*/ 2556144 w 2556144"/>
              <a:gd name="connsiteY1" fmla="*/ 132042 h 3745461"/>
              <a:gd name="connsiteX2" fmla="*/ 1793329 w 2556144"/>
              <a:gd name="connsiteY2" fmla="*/ 3745461 h 3745461"/>
              <a:gd name="connsiteX3" fmla="*/ 0 w 2556144"/>
              <a:gd name="connsiteY3" fmla="*/ 3580706 h 3745461"/>
              <a:gd name="connsiteX4" fmla="*/ 1182770 w 2556144"/>
              <a:gd name="connsiteY4" fmla="*/ 0 h 3745461"/>
              <a:gd name="connsiteX0" fmla="*/ 810452 w 2556144"/>
              <a:gd name="connsiteY0" fmla="*/ 0 h 3786541"/>
              <a:gd name="connsiteX1" fmla="*/ 2556144 w 2556144"/>
              <a:gd name="connsiteY1" fmla="*/ 173122 h 3786541"/>
              <a:gd name="connsiteX2" fmla="*/ 1793329 w 2556144"/>
              <a:gd name="connsiteY2" fmla="*/ 3786541 h 3786541"/>
              <a:gd name="connsiteX3" fmla="*/ 0 w 2556144"/>
              <a:gd name="connsiteY3" fmla="*/ 3621786 h 3786541"/>
              <a:gd name="connsiteX4" fmla="*/ 810452 w 2556144"/>
              <a:gd name="connsiteY4" fmla="*/ 0 h 3786541"/>
              <a:gd name="connsiteX0" fmla="*/ 810452 w 2490881"/>
              <a:gd name="connsiteY0" fmla="*/ 0 h 3786541"/>
              <a:gd name="connsiteX1" fmla="*/ 2490881 w 2490881"/>
              <a:gd name="connsiteY1" fmla="*/ 479137 h 3786541"/>
              <a:gd name="connsiteX2" fmla="*/ 1793329 w 2490881"/>
              <a:gd name="connsiteY2" fmla="*/ 3786541 h 3786541"/>
              <a:gd name="connsiteX3" fmla="*/ 0 w 2490881"/>
              <a:gd name="connsiteY3" fmla="*/ 3621786 h 3786541"/>
              <a:gd name="connsiteX4" fmla="*/ 810452 w 2490881"/>
              <a:gd name="connsiteY4" fmla="*/ 0 h 3786541"/>
              <a:gd name="connsiteX0" fmla="*/ 750890 w 2490881"/>
              <a:gd name="connsiteY0" fmla="*/ 0 h 3470057"/>
              <a:gd name="connsiteX1" fmla="*/ 2490881 w 2490881"/>
              <a:gd name="connsiteY1" fmla="*/ 162653 h 3470057"/>
              <a:gd name="connsiteX2" fmla="*/ 1793329 w 2490881"/>
              <a:gd name="connsiteY2" fmla="*/ 3470057 h 3470057"/>
              <a:gd name="connsiteX3" fmla="*/ 0 w 2490881"/>
              <a:gd name="connsiteY3" fmla="*/ 3305302 h 3470057"/>
              <a:gd name="connsiteX4" fmla="*/ 750890 w 2490881"/>
              <a:gd name="connsiteY4" fmla="*/ 0 h 3470057"/>
              <a:gd name="connsiteX0" fmla="*/ 761393 w 2490881"/>
              <a:gd name="connsiteY0" fmla="*/ 0 h 3473996"/>
              <a:gd name="connsiteX1" fmla="*/ 2490881 w 2490881"/>
              <a:gd name="connsiteY1" fmla="*/ 166592 h 3473996"/>
              <a:gd name="connsiteX2" fmla="*/ 1793329 w 2490881"/>
              <a:gd name="connsiteY2" fmla="*/ 3473996 h 3473996"/>
              <a:gd name="connsiteX3" fmla="*/ 0 w 2490881"/>
              <a:gd name="connsiteY3" fmla="*/ 3309241 h 3473996"/>
              <a:gd name="connsiteX4" fmla="*/ 761393 w 2490881"/>
              <a:gd name="connsiteY4" fmla="*/ 0 h 3473996"/>
              <a:gd name="connsiteX0" fmla="*/ 756589 w 2486077"/>
              <a:gd name="connsiteY0" fmla="*/ 0 h 3473996"/>
              <a:gd name="connsiteX1" fmla="*/ 2486077 w 2486077"/>
              <a:gd name="connsiteY1" fmla="*/ 166592 h 3473996"/>
              <a:gd name="connsiteX2" fmla="*/ 1788525 w 2486077"/>
              <a:gd name="connsiteY2" fmla="*/ 3473996 h 3473996"/>
              <a:gd name="connsiteX3" fmla="*/ 0 w 2486077"/>
              <a:gd name="connsiteY3" fmla="*/ 3294834 h 3473996"/>
              <a:gd name="connsiteX4" fmla="*/ 756589 w 2486077"/>
              <a:gd name="connsiteY4" fmla="*/ 0 h 3473996"/>
              <a:gd name="connsiteX0" fmla="*/ 740384 w 2469872"/>
              <a:gd name="connsiteY0" fmla="*/ 0 h 3473996"/>
              <a:gd name="connsiteX1" fmla="*/ 2469872 w 2469872"/>
              <a:gd name="connsiteY1" fmla="*/ 166592 h 3473996"/>
              <a:gd name="connsiteX2" fmla="*/ 1772320 w 2469872"/>
              <a:gd name="connsiteY2" fmla="*/ 3473996 h 3473996"/>
              <a:gd name="connsiteX3" fmla="*/ 0 w 2469872"/>
              <a:gd name="connsiteY3" fmla="*/ 3301364 h 3473996"/>
              <a:gd name="connsiteX4" fmla="*/ 740384 w 2469872"/>
              <a:gd name="connsiteY4" fmla="*/ 0 h 3473996"/>
              <a:gd name="connsiteX0" fmla="*/ 740384 w 3180498"/>
              <a:gd name="connsiteY0" fmla="*/ 0 h 3473996"/>
              <a:gd name="connsiteX1" fmla="*/ 3180498 w 3180498"/>
              <a:gd name="connsiteY1" fmla="*/ 240494 h 3473996"/>
              <a:gd name="connsiteX2" fmla="*/ 1772320 w 3180498"/>
              <a:gd name="connsiteY2" fmla="*/ 3473996 h 3473996"/>
              <a:gd name="connsiteX3" fmla="*/ 0 w 3180498"/>
              <a:gd name="connsiteY3" fmla="*/ 3301364 h 3473996"/>
              <a:gd name="connsiteX4" fmla="*/ 740384 w 3180498"/>
              <a:gd name="connsiteY4" fmla="*/ 0 h 3473996"/>
              <a:gd name="connsiteX0" fmla="*/ 736813 w 3180498"/>
              <a:gd name="connsiteY0" fmla="*/ 0 h 3472657"/>
              <a:gd name="connsiteX1" fmla="*/ 3180498 w 3180498"/>
              <a:gd name="connsiteY1" fmla="*/ 239155 h 3472657"/>
              <a:gd name="connsiteX2" fmla="*/ 1772320 w 3180498"/>
              <a:gd name="connsiteY2" fmla="*/ 3472657 h 3472657"/>
              <a:gd name="connsiteX3" fmla="*/ 0 w 3180498"/>
              <a:gd name="connsiteY3" fmla="*/ 3300025 h 3472657"/>
              <a:gd name="connsiteX4" fmla="*/ 736813 w 3180498"/>
              <a:gd name="connsiteY4" fmla="*/ 0 h 3472657"/>
              <a:gd name="connsiteX0" fmla="*/ 736813 w 3187641"/>
              <a:gd name="connsiteY0" fmla="*/ 0 h 3472657"/>
              <a:gd name="connsiteX1" fmla="*/ 3187641 w 3187641"/>
              <a:gd name="connsiteY1" fmla="*/ 236478 h 3472657"/>
              <a:gd name="connsiteX2" fmla="*/ 1772320 w 3187641"/>
              <a:gd name="connsiteY2" fmla="*/ 3472657 h 3472657"/>
              <a:gd name="connsiteX3" fmla="*/ 0 w 3187641"/>
              <a:gd name="connsiteY3" fmla="*/ 3300025 h 3472657"/>
              <a:gd name="connsiteX4" fmla="*/ 736813 w 3187641"/>
              <a:gd name="connsiteY4" fmla="*/ 0 h 34726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87641" h="3472657">
                <a:moveTo>
                  <a:pt x="736813" y="0"/>
                </a:moveTo>
                <a:lnTo>
                  <a:pt x="3187641" y="236478"/>
                </a:lnTo>
                <a:lnTo>
                  <a:pt x="1772320" y="3472657"/>
                </a:lnTo>
                <a:lnTo>
                  <a:pt x="0" y="3300025"/>
                </a:lnTo>
                <a:lnTo>
                  <a:pt x="736813" y="0"/>
                </a:lnTo>
                <a:close/>
              </a:path>
            </a:pathLst>
          </a:custGeom>
          <a:gradFill flip="none" rotWithShape="1">
            <a:gsLst>
              <a:gs pos="98000">
                <a:srgbClr val="053264"/>
              </a:gs>
              <a:gs pos="51000">
                <a:srgbClr val="027FB5"/>
              </a:gs>
              <a:gs pos="0">
                <a:srgbClr val="00B9F2"/>
              </a:gs>
            </a:gsLst>
            <a:path path="circle">
              <a:fillToRect l="50000" t="50000" r="50000" b="50000"/>
            </a:path>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sp>
        <p:nvSpPr>
          <p:cNvPr id="3" name="Parallelogram 10"/>
          <p:cNvSpPr/>
          <p:nvPr/>
        </p:nvSpPr>
        <p:spPr bwMode="auto">
          <a:xfrm rot="5400000" flipV="1">
            <a:off x="5295901" y="-38098"/>
            <a:ext cx="1600198" cy="12191999"/>
          </a:xfrm>
          <a:custGeom>
            <a:avLst/>
            <a:gdLst>
              <a:gd name="connsiteX0" fmla="*/ 0 w 2777078"/>
              <a:gd name="connsiteY0" fmla="*/ 0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0 w 2777078"/>
              <a:gd name="connsiteY4" fmla="*/ 0 h 12191999"/>
              <a:gd name="connsiteX0" fmla="*/ 1085273 w 2777078"/>
              <a:gd name="connsiteY0" fmla="*/ 1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1085273 w 2777078"/>
              <a:gd name="connsiteY4" fmla="*/ 1 h 12191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7078" h="12191999">
                <a:moveTo>
                  <a:pt x="1085273" y="1"/>
                </a:moveTo>
                <a:lnTo>
                  <a:pt x="2777078" y="0"/>
                </a:lnTo>
                <a:lnTo>
                  <a:pt x="2777078" y="12191999"/>
                </a:lnTo>
                <a:lnTo>
                  <a:pt x="0" y="12191999"/>
                </a:lnTo>
                <a:lnTo>
                  <a:pt x="1085273" y="1"/>
                </a:lnTo>
                <a:close/>
              </a:path>
            </a:pathLst>
          </a:custGeom>
          <a:gradFill flip="none" rotWithShape="1">
            <a:gsLst>
              <a:gs pos="100000">
                <a:srgbClr val="00B9F2"/>
              </a:gs>
              <a:gs pos="10000">
                <a:srgbClr val="053264"/>
              </a:gs>
            </a:gsLst>
            <a:lin ang="3780000" scaled="0"/>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59008" y="2489995"/>
            <a:ext cx="6073985" cy="1878011"/>
          </a:xfrm>
          <a:prstGeom prst="rect">
            <a:avLst/>
          </a:prstGeom>
        </p:spPr>
      </p:pic>
      <p:sp>
        <p:nvSpPr>
          <p:cNvPr id="12" name="Parallelogram 10"/>
          <p:cNvSpPr/>
          <p:nvPr userDrawn="1"/>
        </p:nvSpPr>
        <p:spPr bwMode="auto">
          <a:xfrm rot="5400000" flipH="1">
            <a:off x="5320618" y="-642728"/>
            <a:ext cx="1555939" cy="12227867"/>
          </a:xfrm>
          <a:custGeom>
            <a:avLst/>
            <a:gdLst>
              <a:gd name="connsiteX0" fmla="*/ 0 w 2777078"/>
              <a:gd name="connsiteY0" fmla="*/ 0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0 w 2777078"/>
              <a:gd name="connsiteY4" fmla="*/ 0 h 12191999"/>
              <a:gd name="connsiteX0" fmla="*/ 1085273 w 2777078"/>
              <a:gd name="connsiteY0" fmla="*/ 1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1085273 w 2777078"/>
              <a:gd name="connsiteY4" fmla="*/ 1 h 12191999"/>
              <a:gd name="connsiteX0" fmla="*/ 1085273 w 2777078"/>
              <a:gd name="connsiteY0" fmla="*/ 35863 h 12227861"/>
              <a:gd name="connsiteX1" fmla="*/ 2358932 w 2777078"/>
              <a:gd name="connsiteY1" fmla="*/ 0 h 12227861"/>
              <a:gd name="connsiteX2" fmla="*/ 2777078 w 2777078"/>
              <a:gd name="connsiteY2" fmla="*/ 12227861 h 12227861"/>
              <a:gd name="connsiteX3" fmla="*/ 0 w 2777078"/>
              <a:gd name="connsiteY3" fmla="*/ 12227861 h 12227861"/>
              <a:gd name="connsiteX4" fmla="*/ 1085273 w 2777078"/>
              <a:gd name="connsiteY4" fmla="*/ 35863 h 12227861"/>
              <a:gd name="connsiteX0" fmla="*/ 273578 w 1965383"/>
              <a:gd name="connsiteY0" fmla="*/ 35863 h 12245793"/>
              <a:gd name="connsiteX1" fmla="*/ 1547237 w 1965383"/>
              <a:gd name="connsiteY1" fmla="*/ 0 h 12245793"/>
              <a:gd name="connsiteX2" fmla="*/ 1965383 w 1965383"/>
              <a:gd name="connsiteY2" fmla="*/ 12227861 h 12245793"/>
              <a:gd name="connsiteX3" fmla="*/ 0 w 1965383"/>
              <a:gd name="connsiteY3" fmla="*/ 12245793 h 12245793"/>
              <a:gd name="connsiteX4" fmla="*/ 273578 w 1965383"/>
              <a:gd name="connsiteY4" fmla="*/ 35863 h 12245793"/>
              <a:gd name="connsiteX0" fmla="*/ 0 w 2257531"/>
              <a:gd name="connsiteY0" fmla="*/ 17934 h 12245793"/>
              <a:gd name="connsiteX1" fmla="*/ 1839385 w 2257531"/>
              <a:gd name="connsiteY1" fmla="*/ 0 h 12245793"/>
              <a:gd name="connsiteX2" fmla="*/ 2257531 w 2257531"/>
              <a:gd name="connsiteY2" fmla="*/ 12227861 h 12245793"/>
              <a:gd name="connsiteX3" fmla="*/ 292148 w 2257531"/>
              <a:gd name="connsiteY3" fmla="*/ 12245793 h 12245793"/>
              <a:gd name="connsiteX4" fmla="*/ 0 w 2257531"/>
              <a:gd name="connsiteY4" fmla="*/ 17934 h 12245793"/>
              <a:gd name="connsiteX0" fmla="*/ 0 w 2257531"/>
              <a:gd name="connsiteY0" fmla="*/ 17934 h 12245793"/>
              <a:gd name="connsiteX1" fmla="*/ 1445837 w 2257531"/>
              <a:gd name="connsiteY1" fmla="*/ 0 h 12245793"/>
              <a:gd name="connsiteX2" fmla="*/ 2257531 w 2257531"/>
              <a:gd name="connsiteY2" fmla="*/ 12227861 h 12245793"/>
              <a:gd name="connsiteX3" fmla="*/ 292148 w 2257531"/>
              <a:gd name="connsiteY3" fmla="*/ 12245793 h 12245793"/>
              <a:gd name="connsiteX4" fmla="*/ 0 w 2257531"/>
              <a:gd name="connsiteY4" fmla="*/ 17934 h 12245793"/>
              <a:gd name="connsiteX0" fmla="*/ 0 w 2134547"/>
              <a:gd name="connsiteY0" fmla="*/ 17934 h 12245793"/>
              <a:gd name="connsiteX1" fmla="*/ 1445837 w 2134547"/>
              <a:gd name="connsiteY1" fmla="*/ 0 h 12245793"/>
              <a:gd name="connsiteX2" fmla="*/ 2134547 w 2134547"/>
              <a:gd name="connsiteY2" fmla="*/ 12209931 h 12245793"/>
              <a:gd name="connsiteX3" fmla="*/ 292148 w 2134547"/>
              <a:gd name="connsiteY3" fmla="*/ 12245793 h 12245793"/>
              <a:gd name="connsiteX4" fmla="*/ 0 w 2134547"/>
              <a:gd name="connsiteY4" fmla="*/ 17934 h 12245793"/>
              <a:gd name="connsiteX0" fmla="*/ 0 w 2134547"/>
              <a:gd name="connsiteY0" fmla="*/ 17934 h 12227867"/>
              <a:gd name="connsiteX1" fmla="*/ 1445837 w 2134547"/>
              <a:gd name="connsiteY1" fmla="*/ 0 h 12227867"/>
              <a:gd name="connsiteX2" fmla="*/ 2134547 w 2134547"/>
              <a:gd name="connsiteY2" fmla="*/ 12209931 h 12227867"/>
              <a:gd name="connsiteX3" fmla="*/ 242953 w 2134547"/>
              <a:gd name="connsiteY3" fmla="*/ 12227867 h 12227867"/>
              <a:gd name="connsiteX4" fmla="*/ 0 w 2134547"/>
              <a:gd name="connsiteY4" fmla="*/ 17934 h 12227867"/>
              <a:gd name="connsiteX0" fmla="*/ 0 w 2134546"/>
              <a:gd name="connsiteY0" fmla="*/ 17934 h 12227867"/>
              <a:gd name="connsiteX1" fmla="*/ 1445837 w 2134546"/>
              <a:gd name="connsiteY1" fmla="*/ 0 h 12227867"/>
              <a:gd name="connsiteX2" fmla="*/ 2134546 w 2134546"/>
              <a:gd name="connsiteY2" fmla="*/ 12222126 h 12227867"/>
              <a:gd name="connsiteX3" fmla="*/ 242953 w 2134546"/>
              <a:gd name="connsiteY3" fmla="*/ 12227867 h 12227867"/>
              <a:gd name="connsiteX4" fmla="*/ 0 w 2134546"/>
              <a:gd name="connsiteY4" fmla="*/ 17934 h 12227867"/>
              <a:gd name="connsiteX0" fmla="*/ 0 w 2134546"/>
              <a:gd name="connsiteY0" fmla="*/ 17934 h 12227867"/>
              <a:gd name="connsiteX1" fmla="*/ 1445837 w 2134546"/>
              <a:gd name="connsiteY1" fmla="*/ 0 h 12227867"/>
              <a:gd name="connsiteX2" fmla="*/ 2134546 w 2134546"/>
              <a:gd name="connsiteY2" fmla="*/ 12222126 h 12227867"/>
              <a:gd name="connsiteX3" fmla="*/ 234590 w 2134546"/>
              <a:gd name="connsiteY3" fmla="*/ 12227867 h 12227867"/>
              <a:gd name="connsiteX4" fmla="*/ 0 w 2134546"/>
              <a:gd name="connsiteY4" fmla="*/ 17934 h 12227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4546" h="12227867">
                <a:moveTo>
                  <a:pt x="0" y="17934"/>
                </a:moveTo>
                <a:lnTo>
                  <a:pt x="1445837" y="0"/>
                </a:lnTo>
                <a:lnTo>
                  <a:pt x="2134546" y="12222126"/>
                </a:lnTo>
                <a:lnTo>
                  <a:pt x="234590" y="12227867"/>
                </a:lnTo>
                <a:lnTo>
                  <a:pt x="0" y="17934"/>
                </a:lnTo>
                <a:close/>
              </a:path>
            </a:pathLst>
          </a:custGeom>
          <a:solidFill>
            <a:srgbClr val="0A1446">
              <a:alpha val="62000"/>
            </a:srgb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sp>
        <p:nvSpPr>
          <p:cNvPr id="16" name="Parallelogram 10"/>
          <p:cNvSpPr/>
          <p:nvPr userDrawn="1"/>
        </p:nvSpPr>
        <p:spPr bwMode="auto">
          <a:xfrm rot="5400000" flipH="1">
            <a:off x="4922486" y="-4888259"/>
            <a:ext cx="2364960" cy="12209928"/>
          </a:xfrm>
          <a:custGeom>
            <a:avLst/>
            <a:gdLst>
              <a:gd name="connsiteX0" fmla="*/ 0 w 2777078"/>
              <a:gd name="connsiteY0" fmla="*/ 0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0 w 2777078"/>
              <a:gd name="connsiteY4" fmla="*/ 0 h 12191999"/>
              <a:gd name="connsiteX0" fmla="*/ 1085273 w 2777078"/>
              <a:gd name="connsiteY0" fmla="*/ 1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1085273 w 2777078"/>
              <a:gd name="connsiteY4" fmla="*/ 1 h 12191999"/>
              <a:gd name="connsiteX0" fmla="*/ 1085273 w 3244418"/>
              <a:gd name="connsiteY0" fmla="*/ 1 h 12191999"/>
              <a:gd name="connsiteX1" fmla="*/ 2777078 w 3244418"/>
              <a:gd name="connsiteY1" fmla="*/ 0 h 12191999"/>
              <a:gd name="connsiteX2" fmla="*/ 3244417 w 3244418"/>
              <a:gd name="connsiteY2" fmla="*/ 12191999 h 12191999"/>
              <a:gd name="connsiteX3" fmla="*/ 0 w 3244418"/>
              <a:gd name="connsiteY3" fmla="*/ 12191999 h 12191999"/>
              <a:gd name="connsiteX4" fmla="*/ 1085273 w 3244418"/>
              <a:gd name="connsiteY4" fmla="*/ 1 h 12191999"/>
              <a:gd name="connsiteX0" fmla="*/ 1085273 w 3244417"/>
              <a:gd name="connsiteY0" fmla="*/ 17930 h 12209928"/>
              <a:gd name="connsiteX1" fmla="*/ 2309739 w 3244417"/>
              <a:gd name="connsiteY1" fmla="*/ 0 h 12209928"/>
              <a:gd name="connsiteX2" fmla="*/ 3244417 w 3244417"/>
              <a:gd name="connsiteY2" fmla="*/ 12209928 h 12209928"/>
              <a:gd name="connsiteX3" fmla="*/ 0 w 3244417"/>
              <a:gd name="connsiteY3" fmla="*/ 12209928 h 12209928"/>
              <a:gd name="connsiteX4" fmla="*/ 1085273 w 3244417"/>
              <a:gd name="connsiteY4" fmla="*/ 17930 h 12209928"/>
              <a:gd name="connsiteX0" fmla="*/ 1085273 w 3244417"/>
              <a:gd name="connsiteY0" fmla="*/ 17930 h 12209928"/>
              <a:gd name="connsiteX1" fmla="*/ 2186755 w 3244417"/>
              <a:gd name="connsiteY1" fmla="*/ 0 h 12209928"/>
              <a:gd name="connsiteX2" fmla="*/ 3244417 w 3244417"/>
              <a:gd name="connsiteY2" fmla="*/ 12209928 h 12209928"/>
              <a:gd name="connsiteX3" fmla="*/ 0 w 3244417"/>
              <a:gd name="connsiteY3" fmla="*/ 12209928 h 12209928"/>
              <a:gd name="connsiteX4" fmla="*/ 1085273 w 3244417"/>
              <a:gd name="connsiteY4" fmla="*/ 17930 h 12209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44417" h="12209928">
                <a:moveTo>
                  <a:pt x="1085273" y="17930"/>
                </a:moveTo>
                <a:lnTo>
                  <a:pt x="2186755" y="0"/>
                </a:lnTo>
                <a:lnTo>
                  <a:pt x="3244417" y="12209928"/>
                </a:lnTo>
                <a:lnTo>
                  <a:pt x="0" y="12209928"/>
                </a:lnTo>
                <a:lnTo>
                  <a:pt x="1085273" y="17930"/>
                </a:lnTo>
                <a:close/>
              </a:path>
            </a:pathLst>
          </a:custGeom>
          <a:solidFill>
            <a:schemeClr val="accent4">
              <a:alpha val="30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lvl="0"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sp>
        <p:nvSpPr>
          <p:cNvPr id="13" name="Parallelogram 10"/>
          <p:cNvSpPr/>
          <p:nvPr userDrawn="1"/>
        </p:nvSpPr>
        <p:spPr bwMode="auto">
          <a:xfrm rot="5400000" flipH="1">
            <a:off x="5083850" y="-5083848"/>
            <a:ext cx="2024302" cy="12191999"/>
          </a:xfrm>
          <a:custGeom>
            <a:avLst/>
            <a:gdLst>
              <a:gd name="connsiteX0" fmla="*/ 0 w 2777078"/>
              <a:gd name="connsiteY0" fmla="*/ 0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0 w 2777078"/>
              <a:gd name="connsiteY4" fmla="*/ 0 h 12191999"/>
              <a:gd name="connsiteX0" fmla="*/ 1085273 w 2777078"/>
              <a:gd name="connsiteY0" fmla="*/ 1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1085273 w 2777078"/>
              <a:gd name="connsiteY4" fmla="*/ 1 h 12191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7078" h="12191999">
                <a:moveTo>
                  <a:pt x="1085273" y="1"/>
                </a:moveTo>
                <a:lnTo>
                  <a:pt x="2777078" y="0"/>
                </a:lnTo>
                <a:lnTo>
                  <a:pt x="2777078" y="12191999"/>
                </a:lnTo>
                <a:lnTo>
                  <a:pt x="0" y="12191999"/>
                </a:lnTo>
                <a:lnTo>
                  <a:pt x="1085273" y="1"/>
                </a:lnTo>
                <a:close/>
              </a:path>
            </a:pathLst>
          </a:custGeom>
          <a:solidFill>
            <a:srgbClr val="0A1446">
              <a:alpha val="62000"/>
            </a:srgb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sp>
        <p:nvSpPr>
          <p:cNvPr id="19" name="Parallelogram 10"/>
          <p:cNvSpPr/>
          <p:nvPr userDrawn="1"/>
        </p:nvSpPr>
        <p:spPr bwMode="auto">
          <a:xfrm rot="16200000">
            <a:off x="4904554" y="-454481"/>
            <a:ext cx="2364960" cy="12209928"/>
          </a:xfrm>
          <a:custGeom>
            <a:avLst/>
            <a:gdLst>
              <a:gd name="connsiteX0" fmla="*/ 0 w 2777078"/>
              <a:gd name="connsiteY0" fmla="*/ 0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0 w 2777078"/>
              <a:gd name="connsiteY4" fmla="*/ 0 h 12191999"/>
              <a:gd name="connsiteX0" fmla="*/ 1085273 w 2777078"/>
              <a:gd name="connsiteY0" fmla="*/ 1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1085273 w 2777078"/>
              <a:gd name="connsiteY4" fmla="*/ 1 h 12191999"/>
              <a:gd name="connsiteX0" fmla="*/ 1085273 w 3244418"/>
              <a:gd name="connsiteY0" fmla="*/ 1 h 12191999"/>
              <a:gd name="connsiteX1" fmla="*/ 2777078 w 3244418"/>
              <a:gd name="connsiteY1" fmla="*/ 0 h 12191999"/>
              <a:gd name="connsiteX2" fmla="*/ 3244417 w 3244418"/>
              <a:gd name="connsiteY2" fmla="*/ 12191999 h 12191999"/>
              <a:gd name="connsiteX3" fmla="*/ 0 w 3244418"/>
              <a:gd name="connsiteY3" fmla="*/ 12191999 h 12191999"/>
              <a:gd name="connsiteX4" fmla="*/ 1085273 w 3244418"/>
              <a:gd name="connsiteY4" fmla="*/ 1 h 12191999"/>
              <a:gd name="connsiteX0" fmla="*/ 1085273 w 3244417"/>
              <a:gd name="connsiteY0" fmla="*/ 17930 h 12209928"/>
              <a:gd name="connsiteX1" fmla="*/ 2309739 w 3244417"/>
              <a:gd name="connsiteY1" fmla="*/ 0 h 12209928"/>
              <a:gd name="connsiteX2" fmla="*/ 3244417 w 3244417"/>
              <a:gd name="connsiteY2" fmla="*/ 12209928 h 12209928"/>
              <a:gd name="connsiteX3" fmla="*/ 0 w 3244417"/>
              <a:gd name="connsiteY3" fmla="*/ 12209928 h 12209928"/>
              <a:gd name="connsiteX4" fmla="*/ 1085273 w 3244417"/>
              <a:gd name="connsiteY4" fmla="*/ 17930 h 12209928"/>
              <a:gd name="connsiteX0" fmla="*/ 1085273 w 3244417"/>
              <a:gd name="connsiteY0" fmla="*/ 17930 h 12209928"/>
              <a:gd name="connsiteX1" fmla="*/ 2186755 w 3244417"/>
              <a:gd name="connsiteY1" fmla="*/ 0 h 12209928"/>
              <a:gd name="connsiteX2" fmla="*/ 3244417 w 3244417"/>
              <a:gd name="connsiteY2" fmla="*/ 12209928 h 12209928"/>
              <a:gd name="connsiteX3" fmla="*/ 0 w 3244417"/>
              <a:gd name="connsiteY3" fmla="*/ 12209928 h 12209928"/>
              <a:gd name="connsiteX4" fmla="*/ 1085273 w 3244417"/>
              <a:gd name="connsiteY4" fmla="*/ 17930 h 12209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44417" h="12209928">
                <a:moveTo>
                  <a:pt x="1085273" y="17930"/>
                </a:moveTo>
                <a:lnTo>
                  <a:pt x="2186755" y="0"/>
                </a:lnTo>
                <a:lnTo>
                  <a:pt x="3244417" y="12209928"/>
                </a:lnTo>
                <a:lnTo>
                  <a:pt x="0" y="12209928"/>
                </a:lnTo>
                <a:lnTo>
                  <a:pt x="1085273" y="17930"/>
                </a:lnTo>
                <a:close/>
              </a:path>
            </a:pathLst>
          </a:custGeom>
          <a:solidFill>
            <a:schemeClr val="accent4">
              <a:alpha val="34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lvl="0"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sp>
        <p:nvSpPr>
          <p:cNvPr id="10" name="Parallelogram 10"/>
          <p:cNvSpPr/>
          <p:nvPr userDrawn="1"/>
        </p:nvSpPr>
        <p:spPr bwMode="auto">
          <a:xfrm rot="5400000" flipV="1">
            <a:off x="5083849" y="-268081"/>
            <a:ext cx="2024302" cy="12227861"/>
          </a:xfrm>
          <a:custGeom>
            <a:avLst/>
            <a:gdLst>
              <a:gd name="connsiteX0" fmla="*/ 0 w 2777078"/>
              <a:gd name="connsiteY0" fmla="*/ 0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0 w 2777078"/>
              <a:gd name="connsiteY4" fmla="*/ 0 h 12191999"/>
              <a:gd name="connsiteX0" fmla="*/ 1085273 w 2777078"/>
              <a:gd name="connsiteY0" fmla="*/ 1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1085273 w 2777078"/>
              <a:gd name="connsiteY4" fmla="*/ 1 h 12191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7078" h="12191999">
                <a:moveTo>
                  <a:pt x="1085273" y="1"/>
                </a:moveTo>
                <a:lnTo>
                  <a:pt x="2777078" y="0"/>
                </a:lnTo>
                <a:lnTo>
                  <a:pt x="2777078" y="12191999"/>
                </a:lnTo>
                <a:lnTo>
                  <a:pt x="0" y="12191999"/>
                </a:lnTo>
                <a:lnTo>
                  <a:pt x="1085273" y="1"/>
                </a:lnTo>
                <a:close/>
              </a:path>
            </a:pathLst>
          </a:custGeom>
          <a:solidFill>
            <a:srgbClr val="0A1446">
              <a:alpha val="62000"/>
            </a:srgb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spTree>
    <p:extLst>
      <p:ext uri="{BB962C8B-B14F-4D97-AF65-F5344CB8AC3E}">
        <p14:creationId xmlns:p14="http://schemas.microsoft.com/office/powerpoint/2010/main" val="1726245688"/>
      </p:ext>
    </p:extLst>
  </p:cSld>
  <p:clrMapOvr>
    <a:masterClrMapping/>
  </p:clrMapOvr>
  <p:transition spd="med">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white">
          <a:xfrm>
            <a:off x="1833121" y="2428193"/>
            <a:ext cx="8525773" cy="914400"/>
          </a:xfrm>
        </p:spPr>
        <p:txBody>
          <a:bodyPr rIns="0" anchor="b">
            <a:noAutofit/>
          </a:bodyPr>
          <a:lstStyle>
            <a:lvl1pPr algn="ctr">
              <a:defRPr sz="3400" baseline="0">
                <a:solidFill>
                  <a:schemeClr val="tx1"/>
                </a:solidFill>
              </a:defRPr>
            </a:lvl1pPr>
          </a:lstStyle>
          <a:p>
            <a:r>
              <a:rPr lang="en-US" dirty="0"/>
              <a:t>Presentation Title</a:t>
            </a:r>
          </a:p>
        </p:txBody>
      </p:sp>
      <p:sp>
        <p:nvSpPr>
          <p:cNvPr id="3" name="Subtitle 2"/>
          <p:cNvSpPr>
            <a:spLocks noGrp="1"/>
          </p:cNvSpPr>
          <p:nvPr>
            <p:ph type="subTitle" idx="1" hasCustomPrompt="1"/>
          </p:nvPr>
        </p:nvSpPr>
        <p:spPr bwMode="white">
          <a:xfrm>
            <a:off x="1828801" y="3465218"/>
            <a:ext cx="8534401" cy="914400"/>
          </a:xfrm>
          <a:noFill/>
        </p:spPr>
        <p:txBody>
          <a:bodyPr>
            <a:noAutofit/>
          </a:bodyPr>
          <a:lstStyle>
            <a:lvl1pPr marL="0" indent="0" algn="ctr">
              <a:buNone/>
              <a:defRPr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Name of Presenter(s)</a:t>
            </a:r>
          </a:p>
        </p:txBody>
      </p:sp>
      <p:pic>
        <p:nvPicPr>
          <p:cNvPr id="7" name="Picture 6" descr="esri-10GlobeLogo_No-r_sRGBRev.p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354329" y="365138"/>
            <a:ext cx="2168737" cy="967642"/>
          </a:xfrm>
          <a:prstGeom prst="rect">
            <a:avLst/>
          </a:prstGeom>
        </p:spPr>
      </p:pic>
      <p:sp>
        <p:nvSpPr>
          <p:cNvPr id="5"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6EC91B51-25EE-0147-9293-37E16A70024E}" type="datetime1">
              <a:rPr lang="en-US" smtClean="0"/>
              <a:t>2/28/2018</a:t>
            </a:fld>
            <a:endParaRPr lang="en-US"/>
          </a:p>
        </p:txBody>
      </p:sp>
      <p:sp>
        <p:nvSpPr>
          <p:cNvPr id="6"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US"/>
          </a:p>
        </p:txBody>
      </p:sp>
      <p:sp>
        <p:nvSpPr>
          <p:cNvPr id="8"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pPr/>
              <a:t>‹#›</a:t>
            </a:fld>
            <a:endParaRPr lang="en-US"/>
          </a:p>
        </p:txBody>
      </p:sp>
    </p:spTree>
    <p:extLst>
      <p:ext uri="{BB962C8B-B14F-4D97-AF65-F5344CB8AC3E}">
        <p14:creationId xmlns:p14="http://schemas.microsoft.com/office/powerpoint/2010/main" val="3932345420"/>
      </p:ext>
    </p:extLst>
  </p:cSld>
  <p:clrMapOvr>
    <a:masterClrMapping/>
  </p:clrMapOvr>
  <p:transition spd="med">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t"/>
          <a:lstStyle/>
          <a:p>
            <a:r>
              <a:rPr lang="en-US" dirty="0"/>
              <a:t>Click to Edit Master Title Style</a:t>
            </a:r>
          </a:p>
        </p:txBody>
      </p:sp>
      <p:sp>
        <p:nvSpPr>
          <p:cNvPr id="5" name="Content Placeholder 4"/>
          <p:cNvSpPr>
            <a:spLocks noGrp="1"/>
          </p:cNvSpPr>
          <p:nvPr>
            <p:ph sz="quarter" idx="10"/>
          </p:nvPr>
        </p:nvSpPr>
        <p:spPr>
          <a:xfrm>
            <a:off x="914400" y="1828800"/>
            <a:ext cx="10369296" cy="3429000"/>
          </a:xfrm>
        </p:spPr>
        <p:txBody>
          <a:bodyPr/>
          <a:lstStyle/>
          <a:p>
            <a:pPr lvl="0"/>
            <a:r>
              <a:rPr lang="en-US"/>
              <a:t>Edit Master text styles</a:t>
            </a:r>
          </a:p>
          <a:p>
            <a:pPr lvl="1"/>
            <a:r>
              <a:rPr lang="en-US"/>
              <a:t>Second level</a:t>
            </a:r>
          </a:p>
          <a:p>
            <a:pPr lvl="2"/>
            <a:r>
              <a:rPr lang="en-US"/>
              <a:t>Third level</a:t>
            </a:r>
          </a:p>
        </p:txBody>
      </p:sp>
      <p:sp>
        <p:nvSpPr>
          <p:cNvPr id="4"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6DEFD86-78C4-084A-B0B5-04A7A3431B39}" type="datetime1">
              <a:rPr lang="en-US" smtClean="0"/>
              <a:t>2/28/2018</a:t>
            </a:fld>
            <a:endParaRPr lang="en-US"/>
          </a:p>
        </p:txBody>
      </p:sp>
      <p:sp>
        <p:nvSpPr>
          <p:cNvPr id="6"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US"/>
          </a:p>
        </p:txBody>
      </p:sp>
      <p:sp>
        <p:nvSpPr>
          <p:cNvPr id="7"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pPr/>
              <a:t>‹#›</a:t>
            </a:fld>
            <a:endParaRPr lang="en-US"/>
          </a:p>
        </p:txBody>
      </p:sp>
    </p:spTree>
    <p:extLst>
      <p:ext uri="{BB962C8B-B14F-4D97-AF65-F5344CB8AC3E}">
        <p14:creationId xmlns:p14="http://schemas.microsoft.com/office/powerpoint/2010/main" val="1221660429"/>
      </p:ext>
    </p:extLst>
  </p:cSld>
  <p:clrMapOvr>
    <a:masterClrMapping/>
  </p:clrMapOvr>
  <p:transition spd="med">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Sub,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82625" y="682625"/>
            <a:ext cx="10826496" cy="369332"/>
          </a:xfrm>
        </p:spPr>
        <p:txBody>
          <a:bodyPr/>
          <a:lstStyle>
            <a:lvl1pPr>
              <a:defRPr lang="en-US" sz="2400" b="1" kern="1200" spc="0" dirty="0" smtClean="0">
                <a:solidFill>
                  <a:schemeClr val="tx1"/>
                </a:solidFill>
                <a:latin typeface="+mj-lt"/>
                <a:ea typeface="+mj-ea"/>
                <a:cs typeface="Arial"/>
              </a:defRPr>
            </a:lvl1pPr>
          </a:lstStyle>
          <a:p>
            <a:r>
              <a:rPr lang="en-US" dirty="0"/>
              <a:t>Click to Edit Master Title Style</a:t>
            </a:r>
          </a:p>
        </p:txBody>
      </p:sp>
      <p:sp>
        <p:nvSpPr>
          <p:cNvPr id="8" name="Text Placeholder 7"/>
          <p:cNvSpPr>
            <a:spLocks noGrp="1"/>
          </p:cNvSpPr>
          <p:nvPr>
            <p:ph type="body" sz="quarter" idx="11" hasCustomPrompt="1"/>
          </p:nvPr>
        </p:nvSpPr>
        <p:spPr>
          <a:xfrm>
            <a:off x="682625" y="1097309"/>
            <a:ext cx="10826496" cy="246221"/>
          </a:xfrm>
        </p:spPr>
        <p:txBody>
          <a:bodyPr anchor="t" anchorCtr="0">
            <a:spAutoFit/>
          </a:bodyPr>
          <a:lstStyle>
            <a:lvl1pPr marL="0" indent="0">
              <a:spcBef>
                <a:spcPts val="0"/>
              </a:spcBef>
              <a:spcAft>
                <a:spcPts val="0"/>
              </a:spcAft>
              <a:buNone/>
              <a:defRPr sz="1600">
                <a:solidFill>
                  <a:schemeClr val="accent4">
                    <a:lumMod val="40000"/>
                    <a:lumOff val="60000"/>
                  </a:schemeClr>
                </a:solidFill>
              </a:defRPr>
            </a:lvl1pPr>
            <a:lvl2pPr marL="0" indent="0">
              <a:buNone/>
              <a:defRPr sz="1400"/>
            </a:lvl2pPr>
            <a:lvl3pPr marL="0" indent="0">
              <a:buNone/>
              <a:defRPr sz="1400"/>
            </a:lvl3pPr>
            <a:lvl4pPr marL="0" indent="0">
              <a:buNone/>
              <a:defRPr sz="1400"/>
            </a:lvl4pPr>
            <a:lvl5pPr marL="0" indent="0">
              <a:buNone/>
              <a:defRPr sz="1400"/>
            </a:lvl5pPr>
          </a:lstStyle>
          <a:p>
            <a:pPr lvl="0"/>
            <a:r>
              <a:rPr lang="en-US" dirty="0"/>
              <a:t>Click to Edit Subtitle (optional)</a:t>
            </a:r>
          </a:p>
        </p:txBody>
      </p:sp>
      <p:sp>
        <p:nvSpPr>
          <p:cNvPr id="11" name="Content Placeholder 10"/>
          <p:cNvSpPr>
            <a:spLocks noGrp="1"/>
          </p:cNvSpPr>
          <p:nvPr>
            <p:ph sz="quarter" idx="12"/>
          </p:nvPr>
        </p:nvSpPr>
        <p:spPr>
          <a:xfrm>
            <a:off x="914400" y="1828804"/>
            <a:ext cx="10369296" cy="3427413"/>
          </a:xfrm>
        </p:spPr>
        <p:txBody>
          <a:bodyPr/>
          <a:lstStyle/>
          <a:p>
            <a:pPr lvl="0"/>
            <a:r>
              <a:rPr lang="en-US"/>
              <a:t>Edit Master text styles</a:t>
            </a:r>
          </a:p>
          <a:p>
            <a:pPr lvl="1"/>
            <a:r>
              <a:rPr lang="en-US"/>
              <a:t>Second level</a:t>
            </a:r>
          </a:p>
          <a:p>
            <a:pPr lvl="2"/>
            <a:r>
              <a:rPr lang="en-US"/>
              <a:t>Third level</a:t>
            </a:r>
          </a:p>
        </p:txBody>
      </p:sp>
      <p:sp>
        <p:nvSpPr>
          <p:cNvPr id="5"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7D5DF95B-0B80-6A4D-A813-6F9D9F38EBA2}" type="datetime1">
              <a:rPr lang="en-US" smtClean="0"/>
              <a:t>2/28/2018</a:t>
            </a:fld>
            <a:endParaRPr lang="en-US"/>
          </a:p>
        </p:txBody>
      </p:sp>
      <p:sp>
        <p:nvSpPr>
          <p:cNvPr id="6"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US"/>
          </a:p>
        </p:txBody>
      </p:sp>
      <p:sp>
        <p:nvSpPr>
          <p:cNvPr id="7"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pPr/>
              <a:t>‹#›</a:t>
            </a:fld>
            <a:endParaRPr lang="en-US"/>
          </a:p>
        </p:txBody>
      </p:sp>
    </p:spTree>
    <p:extLst>
      <p:ext uri="{BB962C8B-B14F-4D97-AF65-F5344CB8AC3E}">
        <p14:creationId xmlns:p14="http://schemas.microsoft.com/office/powerpoint/2010/main" val="3585728550"/>
      </p:ext>
    </p:extLst>
  </p:cSld>
  <p:clrMapOvr>
    <a:masterClrMapping/>
  </p:clrMapOvr>
  <p:transition spd="med">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Content and Tagllin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85800" y="682625"/>
            <a:ext cx="10826496" cy="369332"/>
          </a:xfrm>
          <a:noFill/>
        </p:spPr>
        <p:txBody>
          <a:bodyPr vert="horz" wrap="square" lIns="0" tIns="0" rIns="0" bIns="0" rtlCol="0" anchor="t">
            <a:spAutoFit/>
          </a:bodyPr>
          <a:lstStyle>
            <a:lvl1pPr>
              <a:defRPr lang="en-US" dirty="0"/>
            </a:lvl1pPr>
          </a:lstStyle>
          <a:p>
            <a:pPr lvl="0"/>
            <a:r>
              <a:rPr lang="en-US" dirty="0"/>
              <a:t>Click to Edit Master Title Style</a:t>
            </a:r>
          </a:p>
        </p:txBody>
      </p:sp>
      <p:sp>
        <p:nvSpPr>
          <p:cNvPr id="4" name="Content Placeholder 3"/>
          <p:cNvSpPr>
            <a:spLocks noGrp="1"/>
          </p:cNvSpPr>
          <p:nvPr>
            <p:ph sz="half" idx="2"/>
          </p:nvPr>
        </p:nvSpPr>
        <p:spPr>
          <a:xfrm>
            <a:off x="914400" y="1828800"/>
            <a:ext cx="10369296" cy="3429000"/>
          </a:xfrm>
        </p:spPr>
        <p:txBody>
          <a:bodyPr/>
          <a:lstStyle>
            <a:lvl1pPr>
              <a:lnSpc>
                <a:spcPct val="100000"/>
              </a:lnSpc>
              <a:defRPr sz="2000"/>
            </a:lvl1pPr>
            <a:lvl2pPr>
              <a:lnSpc>
                <a:spcPct val="100000"/>
              </a:lnSpc>
              <a:defRPr sz="1800"/>
            </a:lvl2pPr>
            <a:lvl3pPr>
              <a:lnSpc>
                <a:spcPct val="100000"/>
              </a:lnSpc>
              <a:defRPr sz="1600"/>
            </a:lvl3pPr>
            <a:lvl4pPr>
              <a:defRPr sz="1400"/>
            </a:lvl4pPr>
            <a:lvl5pPr>
              <a:lnSpc>
                <a:spcPts val="1800"/>
              </a:lnSpc>
              <a:defRPr sz="14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p:txBody>
      </p:sp>
      <p:sp>
        <p:nvSpPr>
          <p:cNvPr id="7" name="Text Placeholder 6"/>
          <p:cNvSpPr>
            <a:spLocks noGrp="1"/>
          </p:cNvSpPr>
          <p:nvPr>
            <p:ph type="body" sz="quarter" idx="14" hasCustomPrompt="1"/>
          </p:nvPr>
        </p:nvSpPr>
        <p:spPr>
          <a:xfrm>
            <a:off x="687263" y="6177085"/>
            <a:ext cx="10826495" cy="215444"/>
          </a:xfrm>
        </p:spPr>
        <p:txBody>
          <a:bodyPr anchor="b">
            <a:spAutoFit/>
          </a:bodyPr>
          <a:lstStyle>
            <a:lvl1pPr marL="0" marR="0" indent="0" algn="r" defTabSz="457200" rtl="0" eaLnBrk="1" fontAlgn="auto" latinLnBrk="0" hangingPunct="1">
              <a:lnSpc>
                <a:spcPct val="100000"/>
              </a:lnSpc>
              <a:spcBef>
                <a:spcPts val="0"/>
              </a:spcBef>
              <a:spcAft>
                <a:spcPts val="0"/>
              </a:spcAft>
              <a:buClr>
                <a:schemeClr val="tx1">
                  <a:lumMod val="65000"/>
                </a:schemeClr>
              </a:buClr>
              <a:buSzPts val="1100"/>
              <a:buFont typeface="Arial"/>
              <a:buNone/>
              <a:tabLst/>
              <a:defRPr lang="en-US" sz="1400" b="0" i="1" kern="1200" baseline="0" dirty="0" smtClean="0">
                <a:solidFill>
                  <a:schemeClr val="tx2"/>
                </a:solidFill>
                <a:latin typeface="+mn-lt"/>
                <a:ea typeface="+mn-ea"/>
                <a:cs typeface="Arial"/>
              </a:defRPr>
            </a:lvl1pPr>
          </a:lstStyle>
          <a:p>
            <a:pPr lvl="0"/>
            <a:r>
              <a:rPr lang="en-US" dirty="0"/>
              <a:t>Click to Edit Tagline (optional)</a:t>
            </a:r>
          </a:p>
        </p:txBody>
      </p:sp>
      <p:sp>
        <p:nvSpPr>
          <p:cNvPr id="5" name="Date Placeholder 3"/>
          <p:cNvSpPr>
            <a:spLocks noGrp="1"/>
          </p:cNvSpPr>
          <p:nvPr>
            <p:ph type="dt" sz="half" idx="15"/>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4E55AC9-5819-304B-AB8A-EC561A98EE59}" type="datetime1">
              <a:rPr lang="en-US" smtClean="0"/>
              <a:t>2/28/2018</a:t>
            </a:fld>
            <a:endParaRPr lang="en-US"/>
          </a:p>
        </p:txBody>
      </p:sp>
      <p:sp>
        <p:nvSpPr>
          <p:cNvPr id="6"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US"/>
          </a:p>
        </p:txBody>
      </p:sp>
      <p:sp>
        <p:nvSpPr>
          <p:cNvPr id="8"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pPr/>
              <a:t>‹#›</a:t>
            </a:fld>
            <a:endParaRPr lang="en-US"/>
          </a:p>
        </p:txBody>
      </p:sp>
    </p:spTree>
    <p:extLst>
      <p:ext uri="{BB962C8B-B14F-4D97-AF65-F5344CB8AC3E}">
        <p14:creationId xmlns:p14="http://schemas.microsoft.com/office/powerpoint/2010/main" val="2020085546"/>
      </p:ext>
    </p:extLst>
  </p:cSld>
  <p:clrMapOvr>
    <a:masterClrMapping/>
  </p:clrMapOvr>
  <p:transition spd="med">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Sub, Content and Taglline">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685800" y="682625"/>
            <a:ext cx="10826496" cy="369332"/>
          </a:xfrm>
        </p:spPr>
        <p:txBody>
          <a:bodyPr/>
          <a:lstStyle>
            <a:lvl1pPr>
              <a:defRPr/>
            </a:lvl1pPr>
          </a:lstStyle>
          <a:p>
            <a:r>
              <a:rPr lang="en-US" dirty="0"/>
              <a:t>Click to Edit Master Title Style</a:t>
            </a:r>
          </a:p>
        </p:txBody>
      </p:sp>
      <p:sp>
        <p:nvSpPr>
          <p:cNvPr id="9" name="Content Placeholder 21"/>
          <p:cNvSpPr>
            <a:spLocks noGrp="1"/>
          </p:cNvSpPr>
          <p:nvPr>
            <p:ph sz="quarter" idx="18"/>
          </p:nvPr>
        </p:nvSpPr>
        <p:spPr>
          <a:xfrm>
            <a:off x="914400" y="1828800"/>
            <a:ext cx="10369296" cy="3429000"/>
          </a:xfrm>
        </p:spPr>
        <p:txBody>
          <a:bodyPr/>
          <a:lstStyle/>
          <a:p>
            <a:pPr lvl="0"/>
            <a:r>
              <a:rPr lang="en-US"/>
              <a:t>Edit Master text styles</a:t>
            </a:r>
          </a:p>
          <a:p>
            <a:pPr lvl="1"/>
            <a:r>
              <a:rPr lang="en-US"/>
              <a:t>Second level</a:t>
            </a:r>
          </a:p>
          <a:p>
            <a:pPr lvl="2"/>
            <a:r>
              <a:rPr lang="en-US"/>
              <a:t>Third level</a:t>
            </a:r>
          </a:p>
        </p:txBody>
      </p:sp>
      <p:sp>
        <p:nvSpPr>
          <p:cNvPr id="4" name="TextBox 3"/>
          <p:cNvSpPr txBox="1"/>
          <p:nvPr/>
        </p:nvSpPr>
        <p:spPr>
          <a:xfrm>
            <a:off x="11776409" y="1514615"/>
            <a:ext cx="1219201" cy="914400"/>
          </a:xfrm>
          <a:prstGeom prst="rect">
            <a:avLst/>
          </a:prstGeom>
          <a:noFill/>
          <a:effectLst/>
        </p:spPr>
        <p:txBody>
          <a:bodyPr wrap="none" lIns="0" tIns="0" rIns="0" bIns="0" rtlCol="0">
            <a:noAutofit/>
          </a:bodyPr>
          <a:lstStyle/>
          <a:p>
            <a:pPr algn="l" eaLnBrk="0" hangingPunct="0">
              <a:lnSpc>
                <a:spcPts val="1800"/>
              </a:lnSpc>
            </a:pPr>
            <a:endParaRPr lang="en-US" sz="1400" b="1" dirty="0">
              <a:ea typeface="+mn-ea"/>
              <a:cs typeface="+mn-cs"/>
            </a:endParaRPr>
          </a:p>
        </p:txBody>
      </p:sp>
      <p:sp>
        <p:nvSpPr>
          <p:cNvPr id="10" name="Text Placeholder 9"/>
          <p:cNvSpPr>
            <a:spLocks noGrp="1"/>
          </p:cNvSpPr>
          <p:nvPr>
            <p:ph type="body" sz="quarter" idx="16" hasCustomPrompt="1"/>
          </p:nvPr>
        </p:nvSpPr>
        <p:spPr>
          <a:xfrm>
            <a:off x="685800" y="1097309"/>
            <a:ext cx="10826496" cy="246221"/>
          </a:xfrm>
        </p:spPr>
        <p:txBody>
          <a:bodyPr vert="horz" wrap="square" lIns="0" tIns="0" rIns="0" bIns="0" rtlCol="0" anchor="t">
            <a:spAutoFit/>
          </a:bodyPr>
          <a:lstStyle>
            <a:lvl1pPr marL="0" indent="0" algn="l" defTabSz="457200" rtl="0" eaLnBrk="1" latinLnBrk="0" hangingPunct="1">
              <a:lnSpc>
                <a:spcPct val="100000"/>
              </a:lnSpc>
              <a:spcBef>
                <a:spcPct val="0"/>
              </a:spcBef>
              <a:spcAft>
                <a:spcPts val="0"/>
              </a:spcAft>
              <a:buNone/>
              <a:defRPr lang="en-US" sz="1600" b="1" kern="1200" dirty="0" smtClean="0">
                <a:solidFill>
                  <a:srgbClr val="94E6FF"/>
                </a:solidFill>
                <a:latin typeface="+mj-lt"/>
                <a:ea typeface="+mj-ea"/>
                <a:cs typeface="Arial"/>
              </a:defRPr>
            </a:lvl1pPr>
            <a:lvl2pPr algn="l" defTabSz="457200" rtl="0" eaLnBrk="1" latinLnBrk="0" hangingPunct="1">
              <a:lnSpc>
                <a:spcPct val="100000"/>
              </a:lnSpc>
              <a:spcBef>
                <a:spcPct val="0"/>
              </a:spcBef>
              <a:buNone/>
              <a:defRPr lang="en-US" sz="2400" b="1" kern="1200" dirty="0" smtClean="0">
                <a:solidFill>
                  <a:schemeClr val="tx1"/>
                </a:solidFill>
                <a:latin typeface="+mj-lt"/>
                <a:ea typeface="+mj-ea"/>
                <a:cs typeface="Arial"/>
              </a:defRPr>
            </a:lvl2pPr>
            <a:lvl3pPr algn="l" defTabSz="457200" rtl="0" eaLnBrk="1" latinLnBrk="0" hangingPunct="1">
              <a:lnSpc>
                <a:spcPct val="100000"/>
              </a:lnSpc>
              <a:spcBef>
                <a:spcPct val="0"/>
              </a:spcBef>
              <a:buNone/>
              <a:defRPr lang="en-US" sz="2400" b="1" kern="1200" dirty="0" smtClean="0">
                <a:solidFill>
                  <a:schemeClr val="tx1"/>
                </a:solidFill>
                <a:latin typeface="+mj-lt"/>
                <a:ea typeface="+mj-ea"/>
                <a:cs typeface="Arial"/>
              </a:defRPr>
            </a:lvl3pPr>
            <a:lvl4pPr algn="l" defTabSz="457200" rtl="0" eaLnBrk="1" latinLnBrk="0" hangingPunct="1">
              <a:lnSpc>
                <a:spcPct val="100000"/>
              </a:lnSpc>
              <a:spcBef>
                <a:spcPct val="0"/>
              </a:spcBef>
              <a:buNone/>
              <a:defRPr lang="en-US" sz="2400" b="1" kern="1200" dirty="0" smtClean="0">
                <a:solidFill>
                  <a:schemeClr val="tx1"/>
                </a:solidFill>
                <a:latin typeface="+mj-lt"/>
                <a:ea typeface="+mj-ea"/>
                <a:cs typeface="Arial"/>
              </a:defRPr>
            </a:lvl4pPr>
            <a:lvl5pPr algn="l" defTabSz="457200" rtl="0" eaLnBrk="1" latinLnBrk="0" hangingPunct="1">
              <a:lnSpc>
                <a:spcPct val="100000"/>
              </a:lnSpc>
              <a:spcBef>
                <a:spcPct val="0"/>
              </a:spcBef>
              <a:buNone/>
              <a:defRPr lang="en-US" sz="2400" b="1" kern="1200" dirty="0" smtClean="0">
                <a:solidFill>
                  <a:schemeClr val="tx1"/>
                </a:solidFill>
                <a:latin typeface="+mj-lt"/>
                <a:ea typeface="+mj-ea"/>
                <a:cs typeface="Arial"/>
              </a:defRPr>
            </a:lvl5pPr>
          </a:lstStyle>
          <a:p>
            <a:pPr lvl="0"/>
            <a:r>
              <a:rPr lang="en-US" dirty="0"/>
              <a:t>Click to Edit Subtitle (optional)</a:t>
            </a:r>
          </a:p>
        </p:txBody>
      </p:sp>
      <p:sp>
        <p:nvSpPr>
          <p:cNvPr id="12" name="Text Placeholder 25"/>
          <p:cNvSpPr>
            <a:spLocks noGrp="1"/>
          </p:cNvSpPr>
          <p:nvPr>
            <p:ph type="body" sz="quarter" idx="20" hasCustomPrompt="1"/>
          </p:nvPr>
        </p:nvSpPr>
        <p:spPr>
          <a:xfrm>
            <a:off x="685800" y="6185356"/>
            <a:ext cx="10826496" cy="215444"/>
          </a:xfrm>
        </p:spPr>
        <p:txBody>
          <a:bodyPr anchor="b">
            <a:spAutoFit/>
          </a:bodyPr>
          <a:lstStyle>
            <a:lvl1pPr marL="0" indent="0" algn="r">
              <a:spcBef>
                <a:spcPts val="0"/>
              </a:spcBef>
              <a:spcAft>
                <a:spcPts val="0"/>
              </a:spcAft>
              <a:buNone/>
              <a:defRPr sz="1400" b="0" i="1" baseline="0">
                <a:solidFill>
                  <a:schemeClr val="tx2"/>
                </a:solidFill>
              </a:defRPr>
            </a:lvl1pPr>
            <a:lvl2pPr marL="0" indent="0" algn="r">
              <a:buNone/>
              <a:defRPr sz="1600"/>
            </a:lvl2pPr>
            <a:lvl3pPr marL="0" indent="0" algn="r">
              <a:buNone/>
              <a:defRPr sz="1600"/>
            </a:lvl3pPr>
            <a:lvl4pPr marL="0" indent="0" algn="r">
              <a:buNone/>
              <a:defRPr sz="1600"/>
            </a:lvl4pPr>
            <a:lvl5pPr marL="0" indent="0" algn="r">
              <a:buNone/>
              <a:defRPr sz="1600"/>
            </a:lvl5pPr>
          </a:lstStyle>
          <a:p>
            <a:pPr lvl="0"/>
            <a:r>
              <a:rPr lang="en-US" dirty="0"/>
              <a:t>Click to Edit Tagline (optional)</a:t>
            </a:r>
          </a:p>
        </p:txBody>
      </p:sp>
      <p:sp>
        <p:nvSpPr>
          <p:cNvPr id="8" name="TextBox 7"/>
          <p:cNvSpPr txBox="1"/>
          <p:nvPr/>
        </p:nvSpPr>
        <p:spPr>
          <a:xfrm>
            <a:off x="11776409" y="1514615"/>
            <a:ext cx="1219201" cy="914400"/>
          </a:xfrm>
          <a:prstGeom prst="rect">
            <a:avLst/>
          </a:prstGeom>
          <a:noFill/>
          <a:effectLst/>
        </p:spPr>
        <p:txBody>
          <a:bodyPr wrap="none" lIns="0" tIns="0" rIns="0" bIns="0" rtlCol="0">
            <a:noAutofit/>
          </a:bodyPr>
          <a:lstStyle/>
          <a:p>
            <a:pPr algn="l" eaLnBrk="0" hangingPunct="0">
              <a:lnSpc>
                <a:spcPts val="1800"/>
              </a:lnSpc>
            </a:pPr>
            <a:endParaRPr lang="en-US" sz="1400" b="1" dirty="0">
              <a:ea typeface="+mn-ea"/>
              <a:cs typeface="+mn-cs"/>
            </a:endParaRPr>
          </a:p>
        </p:txBody>
      </p:sp>
      <p:sp>
        <p:nvSpPr>
          <p:cNvPr id="11"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9874F111-1245-FB4C-ACB7-129F68E66232}" type="datetime1">
              <a:rPr lang="en-US" smtClean="0"/>
              <a:t>2/28/2018</a:t>
            </a:fld>
            <a:endParaRPr lang="en-US"/>
          </a:p>
        </p:txBody>
      </p:sp>
      <p:sp>
        <p:nvSpPr>
          <p:cNvPr id="13"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US"/>
          </a:p>
        </p:txBody>
      </p:sp>
      <p:sp>
        <p:nvSpPr>
          <p:cNvPr id="14"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pPr/>
              <a:t>‹#›</a:t>
            </a:fld>
            <a:endParaRPr lang="en-US"/>
          </a:p>
        </p:txBody>
      </p:sp>
    </p:spTree>
    <p:extLst>
      <p:ext uri="{BB962C8B-B14F-4D97-AF65-F5344CB8AC3E}">
        <p14:creationId xmlns:p14="http://schemas.microsoft.com/office/powerpoint/2010/main" val="1848620862"/>
      </p:ext>
    </p:extLst>
  </p:cSld>
  <p:clrMapOvr>
    <a:masterClrMapping/>
  </p:clrMapOvr>
  <p:transition spd="med">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380C21C6-642C-6F4C-B53C-06F3F35CEF14}" type="datetime1">
              <a:rPr lang="en-US" smtClean="0"/>
              <a:t>2/28/2018</a:t>
            </a:fld>
            <a:endParaRPr lang="en-US"/>
          </a:p>
        </p:txBody>
      </p:sp>
      <p:sp>
        <p:nvSpPr>
          <p:cNvPr id="4"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US"/>
          </a:p>
        </p:txBody>
      </p:sp>
      <p:sp>
        <p:nvSpPr>
          <p:cNvPr id="5"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pPr/>
              <a:t>‹#›</a:t>
            </a:fld>
            <a:endParaRPr lang="en-US"/>
          </a:p>
        </p:txBody>
      </p:sp>
    </p:spTree>
    <p:extLst>
      <p:ext uri="{BB962C8B-B14F-4D97-AF65-F5344CB8AC3E}">
        <p14:creationId xmlns:p14="http://schemas.microsoft.com/office/powerpoint/2010/main" val="3057537448"/>
      </p:ext>
    </p:extLst>
  </p:cSld>
  <p:clrMapOvr>
    <a:masterClrMapping/>
  </p:clrMapOvr>
  <p:transition spd="med">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without Graphic (center justified)">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lgn="ctr">
              <a:defRPr/>
            </a:lvl1pPr>
          </a:lstStyle>
          <a:p>
            <a:r>
              <a:rPr lang="en-US" dirty="0"/>
              <a:t>Click to Edit Master Title Style</a:t>
            </a:r>
          </a:p>
        </p:txBody>
      </p:sp>
      <p:sp>
        <p:nvSpPr>
          <p:cNvPr id="3"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8A0E3BE2-FFFE-0B46-AE5A-CBB4C5FEC6FC}" type="datetime1">
              <a:rPr lang="en-US" smtClean="0"/>
              <a:t>2/28/2018</a:t>
            </a:fld>
            <a:endParaRPr lang="en-US"/>
          </a:p>
        </p:txBody>
      </p:sp>
      <p:sp>
        <p:nvSpPr>
          <p:cNvPr id="4"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US"/>
          </a:p>
        </p:txBody>
      </p:sp>
      <p:sp>
        <p:nvSpPr>
          <p:cNvPr id="5"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pPr/>
              <a:t>‹#›</a:t>
            </a:fld>
            <a:endParaRPr lang="en-US"/>
          </a:p>
        </p:txBody>
      </p:sp>
    </p:spTree>
    <p:extLst>
      <p:ext uri="{BB962C8B-B14F-4D97-AF65-F5344CB8AC3E}">
        <p14:creationId xmlns:p14="http://schemas.microsoft.com/office/powerpoint/2010/main" val="774318281"/>
      </p:ext>
    </p:extLst>
  </p:cSld>
  <p:clrMapOvr>
    <a:masterClrMapping/>
  </p:clrMapOvr>
  <p:transition spd="med">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8861994C-B8B3-A740-949B-C8D716F26A7F}" type="datetime1">
              <a:rPr lang="en-US" smtClean="0"/>
              <a:t>2/28/2018</a:t>
            </a:fld>
            <a:endParaRPr lang="en-US"/>
          </a:p>
        </p:txBody>
      </p:sp>
      <p:sp>
        <p:nvSpPr>
          <p:cNvPr id="3"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US"/>
          </a:p>
        </p:txBody>
      </p:sp>
      <p:sp>
        <p:nvSpPr>
          <p:cNvPr id="4"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pPr/>
              <a:t>‹#›</a:t>
            </a:fld>
            <a:endParaRPr lang="en-US"/>
          </a:p>
        </p:txBody>
      </p:sp>
    </p:spTree>
    <p:extLst>
      <p:ext uri="{BB962C8B-B14F-4D97-AF65-F5344CB8AC3E}">
        <p14:creationId xmlns:p14="http://schemas.microsoft.com/office/powerpoint/2010/main" val="2207987352"/>
      </p:ext>
    </p:extLst>
  </p:cSld>
  <p:clrMapOvr>
    <a:masterClrMapping/>
  </p:clrMapOvr>
  <p:transition spd="med">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8" name="Parallelogram 10"/>
          <p:cNvSpPr/>
          <p:nvPr/>
        </p:nvSpPr>
        <p:spPr bwMode="auto">
          <a:xfrm flipV="1">
            <a:off x="8866909" y="0"/>
            <a:ext cx="3325091" cy="6865698"/>
          </a:xfrm>
          <a:custGeom>
            <a:avLst/>
            <a:gdLst>
              <a:gd name="connsiteX0" fmla="*/ 0 w 5497956"/>
              <a:gd name="connsiteY0" fmla="*/ 0 h 6858000"/>
              <a:gd name="connsiteX1" fmla="*/ 5497956 w 5497956"/>
              <a:gd name="connsiteY1" fmla="*/ 0 h 6858000"/>
              <a:gd name="connsiteX2" fmla="*/ 5497956 w 5497956"/>
              <a:gd name="connsiteY2" fmla="*/ 6858000 h 6858000"/>
              <a:gd name="connsiteX3" fmla="*/ 0 w 5497956"/>
              <a:gd name="connsiteY3" fmla="*/ 6858000 h 6858000"/>
              <a:gd name="connsiteX4" fmla="*/ 0 w 5497956"/>
              <a:gd name="connsiteY4" fmla="*/ 0 h 6858000"/>
              <a:gd name="connsiteX0" fmla="*/ 0 w 5497956"/>
              <a:gd name="connsiteY0" fmla="*/ 0 h 6865697"/>
              <a:gd name="connsiteX1" fmla="*/ 5497956 w 5497956"/>
              <a:gd name="connsiteY1" fmla="*/ 0 h 6865697"/>
              <a:gd name="connsiteX2" fmla="*/ 5497956 w 5497956"/>
              <a:gd name="connsiteY2" fmla="*/ 6858000 h 6865697"/>
              <a:gd name="connsiteX3" fmla="*/ 2747818 w 5497956"/>
              <a:gd name="connsiteY3" fmla="*/ 6865697 h 6865697"/>
              <a:gd name="connsiteX4" fmla="*/ 0 w 5497956"/>
              <a:gd name="connsiteY4" fmla="*/ 0 h 6865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7956" h="6865697">
                <a:moveTo>
                  <a:pt x="0" y="0"/>
                </a:moveTo>
                <a:lnTo>
                  <a:pt x="5497956" y="0"/>
                </a:lnTo>
                <a:lnTo>
                  <a:pt x="5497956" y="6858000"/>
                </a:lnTo>
                <a:lnTo>
                  <a:pt x="2747818" y="6865697"/>
                </a:lnTo>
                <a:lnTo>
                  <a:pt x="0" y="0"/>
                </a:lnTo>
                <a:close/>
              </a:path>
            </a:pathLst>
          </a:custGeom>
          <a:solidFill>
            <a:schemeClr val="accent4">
              <a:alpha val="60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sp>
        <p:nvSpPr>
          <p:cNvPr id="10" name="Parallelogram 10"/>
          <p:cNvSpPr/>
          <p:nvPr/>
        </p:nvSpPr>
        <p:spPr bwMode="auto">
          <a:xfrm rot="5400000" flipH="1">
            <a:off x="5083849" y="-5083848"/>
            <a:ext cx="2024302" cy="12191999"/>
          </a:xfrm>
          <a:custGeom>
            <a:avLst/>
            <a:gdLst>
              <a:gd name="connsiteX0" fmla="*/ 0 w 2777078"/>
              <a:gd name="connsiteY0" fmla="*/ 0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0 w 2777078"/>
              <a:gd name="connsiteY4" fmla="*/ 0 h 12191999"/>
              <a:gd name="connsiteX0" fmla="*/ 1085273 w 2777078"/>
              <a:gd name="connsiteY0" fmla="*/ 1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1085273 w 2777078"/>
              <a:gd name="connsiteY4" fmla="*/ 1 h 12191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7078" h="12191999">
                <a:moveTo>
                  <a:pt x="1085273" y="1"/>
                </a:moveTo>
                <a:lnTo>
                  <a:pt x="2777078" y="0"/>
                </a:lnTo>
                <a:lnTo>
                  <a:pt x="2777078" y="12191999"/>
                </a:lnTo>
                <a:lnTo>
                  <a:pt x="0" y="12191999"/>
                </a:lnTo>
                <a:lnTo>
                  <a:pt x="1085273" y="1"/>
                </a:lnTo>
                <a:close/>
              </a:path>
            </a:pathLst>
          </a:custGeom>
          <a:solidFill>
            <a:srgbClr val="0A1446">
              <a:alpha val="62000"/>
            </a:srgb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sp>
        <p:nvSpPr>
          <p:cNvPr id="12" name="Parallelogram 10"/>
          <p:cNvSpPr/>
          <p:nvPr/>
        </p:nvSpPr>
        <p:spPr bwMode="auto">
          <a:xfrm rot="16200000" flipH="1" flipV="1">
            <a:off x="5083850" y="-250150"/>
            <a:ext cx="2024302" cy="12191999"/>
          </a:xfrm>
          <a:custGeom>
            <a:avLst/>
            <a:gdLst>
              <a:gd name="connsiteX0" fmla="*/ 0 w 2777078"/>
              <a:gd name="connsiteY0" fmla="*/ 0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0 w 2777078"/>
              <a:gd name="connsiteY4" fmla="*/ 0 h 12191999"/>
              <a:gd name="connsiteX0" fmla="*/ 1085273 w 2777078"/>
              <a:gd name="connsiteY0" fmla="*/ 1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1085273 w 2777078"/>
              <a:gd name="connsiteY4" fmla="*/ 1 h 12191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7078" h="12191999">
                <a:moveTo>
                  <a:pt x="1085273" y="1"/>
                </a:moveTo>
                <a:lnTo>
                  <a:pt x="2777078" y="0"/>
                </a:lnTo>
                <a:lnTo>
                  <a:pt x="2777078" y="12191999"/>
                </a:lnTo>
                <a:lnTo>
                  <a:pt x="0" y="12191999"/>
                </a:lnTo>
                <a:lnTo>
                  <a:pt x="1085273" y="1"/>
                </a:lnTo>
                <a:close/>
              </a:path>
            </a:pathLst>
          </a:custGeom>
          <a:solidFill>
            <a:srgbClr val="0A1446">
              <a:alpha val="62000"/>
            </a:srgb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sp>
        <p:nvSpPr>
          <p:cNvPr id="3" name="Text Placeholder 2"/>
          <p:cNvSpPr>
            <a:spLocks noGrp="1"/>
          </p:cNvSpPr>
          <p:nvPr>
            <p:ph type="body" idx="1" hasCustomPrompt="1"/>
          </p:nvPr>
        </p:nvSpPr>
        <p:spPr>
          <a:xfrm>
            <a:off x="914401" y="3512743"/>
            <a:ext cx="8221903" cy="338554"/>
          </a:xfrm>
          <a:noFill/>
        </p:spPr>
        <p:txBody>
          <a:bodyPr wrap="square" anchor="t">
            <a:spAutoFit/>
          </a:bodyPr>
          <a:lstStyle>
            <a:lvl1pPr marL="0" indent="0" algn="l">
              <a:lnSpc>
                <a:spcPct val="100000"/>
              </a:lnSpc>
              <a:spcBef>
                <a:spcPts val="0"/>
              </a:spcBef>
              <a:spcAft>
                <a:spcPts val="0"/>
              </a:spcAft>
              <a:buNone/>
              <a:defRPr sz="2200" b="0">
                <a:solidFill>
                  <a:schemeClr val="accent4">
                    <a:lumMod val="20000"/>
                    <a:lumOff val="8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Presenter(s)</a:t>
            </a:r>
          </a:p>
        </p:txBody>
      </p:sp>
      <p:sp>
        <p:nvSpPr>
          <p:cNvPr id="2" name="Title 1"/>
          <p:cNvSpPr>
            <a:spLocks noGrp="1"/>
          </p:cNvSpPr>
          <p:nvPr>
            <p:ph type="title" hasCustomPrompt="1"/>
          </p:nvPr>
        </p:nvSpPr>
        <p:spPr>
          <a:xfrm>
            <a:off x="914400" y="2732670"/>
            <a:ext cx="8683723" cy="738664"/>
          </a:xfrm>
        </p:spPr>
        <p:txBody>
          <a:bodyPr wrap="square" anchor="b">
            <a:spAutoFit/>
          </a:bodyPr>
          <a:lstStyle>
            <a:lvl1pPr algn="l" defTabSz="457200" rtl="0" eaLnBrk="1" latinLnBrk="0" hangingPunct="1">
              <a:lnSpc>
                <a:spcPct val="100000"/>
              </a:lnSpc>
              <a:spcBef>
                <a:spcPct val="0"/>
              </a:spcBef>
              <a:buNone/>
              <a:defRPr kumimoji="0" lang="en-US" sz="4800" b="1" i="0" kern="1200" cap="none" baseline="0">
                <a:solidFill>
                  <a:schemeClr val="tx1"/>
                </a:solidFill>
                <a:effectLst/>
                <a:latin typeface="+mj-lt"/>
                <a:ea typeface="+mj-ea"/>
                <a:cs typeface="Arial"/>
              </a:defRPr>
            </a:lvl1pPr>
          </a:lstStyle>
          <a:p>
            <a:r>
              <a:rPr kumimoji="0" lang="en-US" dirty="0"/>
              <a:t>Click to Edit Section Title</a:t>
            </a:r>
            <a:endParaRPr lang="en-US" dirty="0"/>
          </a:p>
        </p:txBody>
      </p:sp>
      <p:sp>
        <p:nvSpPr>
          <p:cNvPr id="7"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F17F20F-8413-1548-BF61-558511100DB7}" type="datetime1">
              <a:rPr lang="en-US" smtClean="0"/>
              <a:t>2/28/2018</a:t>
            </a:fld>
            <a:endParaRPr lang="en-US"/>
          </a:p>
        </p:txBody>
      </p:sp>
      <p:sp>
        <p:nvSpPr>
          <p:cNvPr id="9"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US"/>
          </a:p>
        </p:txBody>
      </p:sp>
      <p:sp>
        <p:nvSpPr>
          <p:cNvPr id="11"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pPr/>
              <a:t>‹#›</a:t>
            </a:fld>
            <a:endParaRPr lang="en-US"/>
          </a:p>
        </p:txBody>
      </p:sp>
    </p:spTree>
    <p:extLst>
      <p:ext uri="{BB962C8B-B14F-4D97-AF65-F5344CB8AC3E}">
        <p14:creationId xmlns:p14="http://schemas.microsoft.com/office/powerpoint/2010/main" val="214799271"/>
      </p:ext>
    </p:extLst>
  </p:cSld>
  <p:clrMapOvr>
    <a:masterClrMapping/>
  </p:clrMapOvr>
  <p:transition spd="med">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7" name="Parallelogram 10"/>
          <p:cNvSpPr/>
          <p:nvPr/>
        </p:nvSpPr>
        <p:spPr bwMode="auto">
          <a:xfrm flipH="1">
            <a:off x="1" y="2"/>
            <a:ext cx="5497956" cy="6865697"/>
          </a:xfrm>
          <a:custGeom>
            <a:avLst/>
            <a:gdLst>
              <a:gd name="connsiteX0" fmla="*/ 0 w 5497956"/>
              <a:gd name="connsiteY0" fmla="*/ 0 h 6858000"/>
              <a:gd name="connsiteX1" fmla="*/ 5497956 w 5497956"/>
              <a:gd name="connsiteY1" fmla="*/ 0 h 6858000"/>
              <a:gd name="connsiteX2" fmla="*/ 5497956 w 5497956"/>
              <a:gd name="connsiteY2" fmla="*/ 6858000 h 6858000"/>
              <a:gd name="connsiteX3" fmla="*/ 0 w 5497956"/>
              <a:gd name="connsiteY3" fmla="*/ 6858000 h 6858000"/>
              <a:gd name="connsiteX4" fmla="*/ 0 w 5497956"/>
              <a:gd name="connsiteY4" fmla="*/ 0 h 6858000"/>
              <a:gd name="connsiteX0" fmla="*/ 0 w 5497956"/>
              <a:gd name="connsiteY0" fmla="*/ 0 h 6865697"/>
              <a:gd name="connsiteX1" fmla="*/ 5497956 w 5497956"/>
              <a:gd name="connsiteY1" fmla="*/ 0 h 6865697"/>
              <a:gd name="connsiteX2" fmla="*/ 5497956 w 5497956"/>
              <a:gd name="connsiteY2" fmla="*/ 6858000 h 6865697"/>
              <a:gd name="connsiteX3" fmla="*/ 2747818 w 5497956"/>
              <a:gd name="connsiteY3" fmla="*/ 6865697 h 6865697"/>
              <a:gd name="connsiteX4" fmla="*/ 0 w 5497956"/>
              <a:gd name="connsiteY4" fmla="*/ 0 h 6865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7956" h="6865697">
                <a:moveTo>
                  <a:pt x="0" y="0"/>
                </a:moveTo>
                <a:lnTo>
                  <a:pt x="5497956" y="0"/>
                </a:lnTo>
                <a:lnTo>
                  <a:pt x="5497956" y="6858000"/>
                </a:lnTo>
                <a:lnTo>
                  <a:pt x="2747818" y="6865697"/>
                </a:lnTo>
                <a:lnTo>
                  <a:pt x="0" y="0"/>
                </a:lnTo>
                <a:close/>
              </a:path>
            </a:pathLst>
          </a:custGeom>
          <a:solidFill>
            <a:schemeClr val="accent4">
              <a:alpha val="60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sp>
        <p:nvSpPr>
          <p:cNvPr id="8" name="Parallelogram 10"/>
          <p:cNvSpPr/>
          <p:nvPr/>
        </p:nvSpPr>
        <p:spPr bwMode="auto">
          <a:xfrm rot="16200000" flipH="1" flipV="1">
            <a:off x="4707461" y="-626538"/>
            <a:ext cx="2777078" cy="12191999"/>
          </a:xfrm>
          <a:custGeom>
            <a:avLst/>
            <a:gdLst>
              <a:gd name="connsiteX0" fmla="*/ 0 w 2777078"/>
              <a:gd name="connsiteY0" fmla="*/ 0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0 w 2777078"/>
              <a:gd name="connsiteY4" fmla="*/ 0 h 12191999"/>
              <a:gd name="connsiteX0" fmla="*/ 1085273 w 2777078"/>
              <a:gd name="connsiteY0" fmla="*/ 1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1085273 w 2777078"/>
              <a:gd name="connsiteY4" fmla="*/ 1 h 12191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7078" h="12191999">
                <a:moveTo>
                  <a:pt x="1085273" y="1"/>
                </a:moveTo>
                <a:lnTo>
                  <a:pt x="2777078" y="0"/>
                </a:lnTo>
                <a:lnTo>
                  <a:pt x="2777078" y="12191999"/>
                </a:lnTo>
                <a:lnTo>
                  <a:pt x="0" y="12191999"/>
                </a:lnTo>
                <a:lnTo>
                  <a:pt x="1085273" y="1"/>
                </a:lnTo>
                <a:close/>
              </a:path>
            </a:pathLst>
          </a:custGeom>
          <a:solidFill>
            <a:srgbClr val="0A1446">
              <a:alpha val="62000"/>
            </a:srgb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sp>
        <p:nvSpPr>
          <p:cNvPr id="10" name="Picture Placeholder 8"/>
          <p:cNvSpPr>
            <a:spLocks noGrp="1" noChangeAspect="1"/>
          </p:cNvSpPr>
          <p:nvPr>
            <p:ph type="pic" sz="quarter" idx="12" hasCustomPrompt="1"/>
          </p:nvPr>
        </p:nvSpPr>
        <p:spPr>
          <a:xfrm>
            <a:off x="684213" y="1757363"/>
            <a:ext cx="5943600" cy="3343275"/>
          </a:xfrm>
          <a:prstGeom prst="rect">
            <a:avLst/>
          </a:prstGeom>
          <a:solidFill>
            <a:schemeClr val="tx1"/>
          </a:solidFill>
          <a:ln>
            <a:noFill/>
          </a:ln>
        </p:spPr>
        <p:txBody>
          <a:bodyPr anchor="ctr"/>
          <a:lstStyle>
            <a:lvl1pPr marL="0" indent="0" algn="ctr">
              <a:buNone/>
              <a:defRPr sz="1800" baseline="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rPr>
              <a:t>Click icon to insert Picture</a:t>
            </a:r>
          </a:p>
        </p:txBody>
      </p:sp>
      <p:sp>
        <p:nvSpPr>
          <p:cNvPr id="3" name="Text Placeholder 2"/>
          <p:cNvSpPr>
            <a:spLocks noGrp="1"/>
          </p:cNvSpPr>
          <p:nvPr>
            <p:ph type="body" idx="1" hasCustomPrompt="1"/>
          </p:nvPr>
        </p:nvSpPr>
        <p:spPr>
          <a:xfrm>
            <a:off x="6976871" y="3582548"/>
            <a:ext cx="4527741" cy="338554"/>
          </a:xfrm>
          <a:noFill/>
        </p:spPr>
        <p:txBody>
          <a:bodyPr wrap="square" anchor="t">
            <a:spAutoFit/>
          </a:bodyPr>
          <a:lstStyle>
            <a:lvl1pPr marL="0" indent="0" algn="l">
              <a:lnSpc>
                <a:spcPct val="100000"/>
              </a:lnSpc>
              <a:spcBef>
                <a:spcPts val="0"/>
              </a:spcBef>
              <a:spcAft>
                <a:spcPts val="0"/>
              </a:spcAft>
              <a:buNone/>
              <a:defRPr sz="2200" b="0">
                <a:solidFill>
                  <a:schemeClr val="accent4">
                    <a:lumMod val="20000"/>
                    <a:lumOff val="8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Presenter(s)</a:t>
            </a:r>
          </a:p>
        </p:txBody>
      </p:sp>
      <p:sp>
        <p:nvSpPr>
          <p:cNvPr id="2" name="Title 1"/>
          <p:cNvSpPr>
            <a:spLocks noGrp="1"/>
          </p:cNvSpPr>
          <p:nvPr>
            <p:ph type="title" hasCustomPrompt="1"/>
          </p:nvPr>
        </p:nvSpPr>
        <p:spPr>
          <a:xfrm>
            <a:off x="6976871" y="2348110"/>
            <a:ext cx="4527741" cy="1169551"/>
          </a:xfrm>
        </p:spPr>
        <p:txBody>
          <a:bodyPr wrap="square" anchor="b">
            <a:spAutoFit/>
          </a:bodyPr>
          <a:lstStyle>
            <a:lvl1pPr algn="l" defTabSz="457200" rtl="0" eaLnBrk="1" latinLnBrk="0" hangingPunct="1">
              <a:lnSpc>
                <a:spcPct val="100000"/>
              </a:lnSpc>
              <a:spcBef>
                <a:spcPct val="0"/>
              </a:spcBef>
              <a:buNone/>
              <a:defRPr kumimoji="0" lang="en-US" sz="3800" b="1" i="0" kern="1200" cap="none" baseline="0">
                <a:solidFill>
                  <a:schemeClr val="tx1"/>
                </a:solidFill>
                <a:effectLst/>
                <a:latin typeface="+mj-lt"/>
                <a:ea typeface="+mj-ea"/>
                <a:cs typeface="Arial"/>
              </a:defRPr>
            </a:lvl1pPr>
          </a:lstStyle>
          <a:p>
            <a:r>
              <a:rPr kumimoji="0" lang="en-US" dirty="0"/>
              <a:t>Click to Edit </a:t>
            </a:r>
            <a:br>
              <a:rPr kumimoji="0" lang="en-US" dirty="0"/>
            </a:br>
            <a:r>
              <a:rPr kumimoji="0" lang="en-US" dirty="0"/>
              <a:t>Demo Title</a:t>
            </a:r>
            <a:endParaRPr lang="en-US" dirty="0"/>
          </a:p>
        </p:txBody>
      </p:sp>
      <p:sp>
        <p:nvSpPr>
          <p:cNvPr id="9"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5D6FA6FB-FDD3-A446-B5AE-30BBE73852D8}" type="datetime1">
              <a:rPr lang="en-US" smtClean="0"/>
              <a:t>2/28/2018</a:t>
            </a:fld>
            <a:endParaRPr lang="en-US"/>
          </a:p>
        </p:txBody>
      </p:sp>
      <p:sp>
        <p:nvSpPr>
          <p:cNvPr id="11"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US"/>
          </a:p>
        </p:txBody>
      </p:sp>
      <p:sp>
        <p:nvSpPr>
          <p:cNvPr id="12"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pPr/>
              <a:t>‹#›</a:t>
            </a:fld>
            <a:endParaRPr lang="en-US"/>
          </a:p>
        </p:txBody>
      </p:sp>
    </p:spTree>
    <p:extLst>
      <p:ext uri="{BB962C8B-B14F-4D97-AF65-F5344CB8AC3E}">
        <p14:creationId xmlns:p14="http://schemas.microsoft.com/office/powerpoint/2010/main" val="2871083478"/>
      </p:ext>
    </p:extLst>
  </p:cSld>
  <p:clrMapOvr>
    <a:masterClrMapping/>
  </p:clrMapOvr>
  <p:transition spd="med">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le Only_User Scree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solidFill>
                  <a:schemeClr val="tx1"/>
                </a:solidFill>
              </a:defRPr>
            </a:lvl1pPr>
          </a:lstStyle>
          <a:p>
            <a:r>
              <a:rPr lang="en-US" dirty="0"/>
              <a:t>Click to Edit User Screens Title</a:t>
            </a:r>
          </a:p>
        </p:txBody>
      </p:sp>
      <p:sp>
        <p:nvSpPr>
          <p:cNvPr id="3"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63D0726-017F-9249-8B2E-2A4DDB444ED8}" type="datetime1">
              <a:rPr lang="en-US" smtClean="0"/>
              <a:t>2/28/2018</a:t>
            </a:fld>
            <a:endParaRPr lang="en-US"/>
          </a:p>
        </p:txBody>
      </p:sp>
      <p:sp>
        <p:nvSpPr>
          <p:cNvPr id="4"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US"/>
          </a:p>
        </p:txBody>
      </p:sp>
      <p:sp>
        <p:nvSpPr>
          <p:cNvPr id="5"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pPr/>
              <a:t>‹#›</a:t>
            </a:fld>
            <a:endParaRPr lang="en-US"/>
          </a:p>
        </p:txBody>
      </p:sp>
    </p:spTree>
    <p:extLst>
      <p:ext uri="{BB962C8B-B14F-4D97-AF65-F5344CB8AC3E}">
        <p14:creationId xmlns:p14="http://schemas.microsoft.com/office/powerpoint/2010/main" val="786356971"/>
      </p:ext>
    </p:extLst>
  </p:cSld>
  <p:clrMapOvr>
    <a:overrideClrMapping bg1="dk1" tx1="lt1" bg2="dk2" tx2="lt2" accent1="accent1" accent2="accent2" accent3="accent3" accent4="accent4" accent5="accent5" accent6="accent6" hlink="hlink" folHlink="folHlink"/>
  </p:clrMapOvr>
  <p:transition spd="med">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BIG wor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304" y="1990427"/>
            <a:ext cx="10367433" cy="1477328"/>
          </a:xfrm>
        </p:spPr>
        <p:txBody>
          <a:bodyPr anchor="b"/>
          <a:lstStyle>
            <a:lvl1pPr>
              <a:spcAft>
                <a:spcPts val="0"/>
              </a:spcAft>
              <a:defRPr sz="9600" baseline="0">
                <a:solidFill>
                  <a:schemeClr val="tx1"/>
                </a:solidFill>
              </a:defRPr>
            </a:lvl1pPr>
          </a:lstStyle>
          <a:p>
            <a:r>
              <a:rPr lang="en-US" dirty="0"/>
              <a:t>BIG Word</a:t>
            </a:r>
          </a:p>
        </p:txBody>
      </p:sp>
      <p:sp>
        <p:nvSpPr>
          <p:cNvPr id="4" name="Text Placeholder 3"/>
          <p:cNvSpPr>
            <a:spLocks noGrp="1"/>
          </p:cNvSpPr>
          <p:nvPr>
            <p:ph type="body" sz="quarter" idx="10" hasCustomPrompt="1"/>
          </p:nvPr>
        </p:nvSpPr>
        <p:spPr>
          <a:xfrm>
            <a:off x="912304" y="3467761"/>
            <a:ext cx="10367433" cy="615553"/>
          </a:xfrm>
          <a:noFill/>
        </p:spPr>
        <p:txBody>
          <a:bodyPr vert="horz" wrap="square" lIns="0" tIns="0" rIns="0" bIns="0" rtlCol="0" anchor="t">
            <a:spAutoFit/>
          </a:bodyPr>
          <a:lstStyle>
            <a:lvl1pPr marL="0" indent="0">
              <a:spcAft>
                <a:spcPts val="0"/>
              </a:spcAft>
              <a:buFontTx/>
              <a:buNone/>
              <a:defRPr lang="en-US" sz="4000" b="1" baseline="0" smtClean="0">
                <a:solidFill>
                  <a:schemeClr val="tx1">
                    <a:lumMod val="50000"/>
                    <a:lumOff val="50000"/>
                  </a:schemeClr>
                </a:solidFill>
                <a:latin typeface="+mj-lt"/>
                <a:ea typeface="+mj-ea"/>
              </a:defRPr>
            </a:lvl1pPr>
            <a:lvl2pPr>
              <a:defRPr lang="en-US" smtClean="0"/>
            </a:lvl2pPr>
            <a:lvl3pPr>
              <a:defRPr lang="en-US" smtClean="0"/>
            </a:lvl3pPr>
            <a:lvl4pPr>
              <a:defRPr lang="en-US" smtClean="0"/>
            </a:lvl4pPr>
            <a:lvl5pPr>
              <a:defRPr lang="en-US"/>
            </a:lvl5pPr>
          </a:lstStyle>
          <a:p>
            <a:pPr lvl="0">
              <a:spcBef>
                <a:spcPct val="0"/>
              </a:spcBef>
              <a:buNone/>
            </a:pPr>
            <a:r>
              <a:rPr lang="en-US" dirty="0"/>
              <a:t>Smaller word</a:t>
            </a:r>
          </a:p>
        </p:txBody>
      </p:sp>
      <p:sp>
        <p:nvSpPr>
          <p:cNvPr id="5"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D77C214-390A-F944-BF27-73F37F4360F9}" type="datetime1">
              <a:rPr lang="en-US" smtClean="0"/>
              <a:t>2/28/2018</a:t>
            </a:fld>
            <a:endParaRPr lang="en-US"/>
          </a:p>
        </p:txBody>
      </p:sp>
      <p:sp>
        <p:nvSpPr>
          <p:cNvPr id="6"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US"/>
          </a:p>
        </p:txBody>
      </p:sp>
      <p:sp>
        <p:nvSpPr>
          <p:cNvPr id="7"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pPr/>
              <a:t>‹#›</a:t>
            </a:fld>
            <a:endParaRPr lang="en-US"/>
          </a:p>
        </p:txBody>
      </p:sp>
    </p:spTree>
    <p:extLst>
      <p:ext uri="{BB962C8B-B14F-4D97-AF65-F5344CB8AC3E}">
        <p14:creationId xmlns:p14="http://schemas.microsoft.com/office/powerpoint/2010/main" val="3062401630"/>
      </p:ext>
    </p:extLst>
  </p:cSld>
  <p:clrMapOvr>
    <a:masterClrMapping/>
  </p:clrMapOvr>
  <p:transition spd="med">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284" y="2625441"/>
            <a:ext cx="7315200" cy="461665"/>
          </a:xfrm>
        </p:spPr>
        <p:txBody>
          <a:bodyPr anchor="b"/>
          <a:lstStyle>
            <a:lvl1pPr>
              <a:spcAft>
                <a:spcPts val="0"/>
              </a:spcAft>
              <a:defRPr sz="3000" b="0" baseline="0">
                <a:solidFill>
                  <a:schemeClr val="tx1"/>
                </a:solidFill>
              </a:defRPr>
            </a:lvl1pPr>
          </a:lstStyle>
          <a:p>
            <a:r>
              <a:rPr lang="en-US" dirty="0"/>
              <a:t>“Quote”</a:t>
            </a:r>
          </a:p>
        </p:txBody>
      </p:sp>
      <p:sp>
        <p:nvSpPr>
          <p:cNvPr id="4" name="Text Placeholder 3"/>
          <p:cNvSpPr>
            <a:spLocks noGrp="1"/>
          </p:cNvSpPr>
          <p:nvPr>
            <p:ph type="body" sz="quarter" idx="10" hasCustomPrompt="1"/>
          </p:nvPr>
        </p:nvSpPr>
        <p:spPr>
          <a:xfrm>
            <a:off x="912284" y="3683197"/>
            <a:ext cx="7315200" cy="400110"/>
          </a:xfrm>
          <a:noFill/>
        </p:spPr>
        <p:txBody>
          <a:bodyPr vert="horz" wrap="square" lIns="0" tIns="0" rIns="0" bIns="0" rtlCol="0" anchor="t">
            <a:spAutoFit/>
          </a:bodyPr>
          <a:lstStyle>
            <a:lvl1pPr marL="0" indent="0" algn="r">
              <a:spcAft>
                <a:spcPts val="0"/>
              </a:spcAft>
              <a:buFontTx/>
              <a:buNone/>
              <a:defRPr lang="en-US" sz="2600" b="0" baseline="0" smtClean="0">
                <a:solidFill>
                  <a:schemeClr val="accent4">
                    <a:lumMod val="40000"/>
                    <a:lumOff val="60000"/>
                  </a:schemeClr>
                </a:solidFill>
                <a:latin typeface="+mj-lt"/>
                <a:ea typeface="+mj-ea"/>
              </a:defRPr>
            </a:lvl1pPr>
            <a:lvl2pPr>
              <a:defRPr lang="en-US" smtClean="0"/>
            </a:lvl2pPr>
            <a:lvl3pPr>
              <a:defRPr lang="en-US" smtClean="0"/>
            </a:lvl3pPr>
            <a:lvl4pPr>
              <a:defRPr lang="en-US" smtClean="0"/>
            </a:lvl4pPr>
            <a:lvl5pPr>
              <a:defRPr lang="en-US"/>
            </a:lvl5pPr>
          </a:lstStyle>
          <a:p>
            <a:pPr lvl="0">
              <a:spcBef>
                <a:spcPct val="0"/>
              </a:spcBef>
            </a:pPr>
            <a:r>
              <a:rPr lang="en-US" dirty="0"/>
              <a:t>Name</a:t>
            </a:r>
          </a:p>
        </p:txBody>
      </p:sp>
      <p:sp>
        <p:nvSpPr>
          <p:cNvPr id="5"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76225C2B-15EC-3348-B6CD-75D75F51F610}" type="datetime1">
              <a:rPr lang="en-US" smtClean="0"/>
              <a:t>2/28/2018</a:t>
            </a:fld>
            <a:endParaRPr lang="en-US"/>
          </a:p>
        </p:txBody>
      </p:sp>
      <p:sp>
        <p:nvSpPr>
          <p:cNvPr id="6"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US"/>
          </a:p>
        </p:txBody>
      </p:sp>
      <p:sp>
        <p:nvSpPr>
          <p:cNvPr id="7"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pPr/>
              <a:t>‹#›</a:t>
            </a:fld>
            <a:endParaRPr lang="en-US"/>
          </a:p>
        </p:txBody>
      </p:sp>
    </p:spTree>
    <p:extLst>
      <p:ext uri="{BB962C8B-B14F-4D97-AF65-F5344CB8AC3E}">
        <p14:creationId xmlns:p14="http://schemas.microsoft.com/office/powerpoint/2010/main" val="4210025991"/>
      </p:ext>
    </p:extLst>
  </p:cSld>
  <p:clrMapOvr>
    <a:masterClrMapping/>
  </p:clrMapOvr>
  <p:transition spd="med">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Esri">
    <p:spTree>
      <p:nvGrpSpPr>
        <p:cNvPr id="1" name=""/>
        <p:cNvGrpSpPr/>
        <p:nvPr/>
      </p:nvGrpSpPr>
      <p:grpSpPr>
        <a:xfrm>
          <a:off x="0" y="0"/>
          <a:ext cx="0" cy="0"/>
          <a:chOff x="0" y="0"/>
          <a:chExt cx="0" cy="0"/>
        </a:xfrm>
      </p:grpSpPr>
      <p:pic>
        <p:nvPicPr>
          <p:cNvPr id="7" name="Picture 6" descr="esri-10GlobeLogo_TagLockup5_Slide_sRGB.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04150" y="2085337"/>
            <a:ext cx="4188457" cy="2404872"/>
          </a:xfrm>
          <a:prstGeom prst="rect">
            <a:avLst/>
          </a:prstGeom>
        </p:spPr>
      </p:pic>
      <p:sp>
        <p:nvSpPr>
          <p:cNvPr id="3" name="Parallelogram 10"/>
          <p:cNvSpPr/>
          <p:nvPr/>
        </p:nvSpPr>
        <p:spPr bwMode="auto">
          <a:xfrm rot="5400000" flipV="1">
            <a:off x="5295904" y="-38098"/>
            <a:ext cx="1600198" cy="12191999"/>
          </a:xfrm>
          <a:custGeom>
            <a:avLst/>
            <a:gdLst>
              <a:gd name="connsiteX0" fmla="*/ 0 w 2777078"/>
              <a:gd name="connsiteY0" fmla="*/ 0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0 w 2777078"/>
              <a:gd name="connsiteY4" fmla="*/ 0 h 12191999"/>
              <a:gd name="connsiteX0" fmla="*/ 1085273 w 2777078"/>
              <a:gd name="connsiteY0" fmla="*/ 1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1085273 w 2777078"/>
              <a:gd name="connsiteY4" fmla="*/ 1 h 12191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7078" h="12191999">
                <a:moveTo>
                  <a:pt x="1085273" y="1"/>
                </a:moveTo>
                <a:lnTo>
                  <a:pt x="2777078" y="0"/>
                </a:lnTo>
                <a:lnTo>
                  <a:pt x="2777078" y="12191999"/>
                </a:lnTo>
                <a:lnTo>
                  <a:pt x="0" y="12191999"/>
                </a:lnTo>
                <a:lnTo>
                  <a:pt x="1085273" y="1"/>
                </a:lnTo>
                <a:close/>
              </a:path>
            </a:pathLst>
          </a:custGeom>
          <a:gradFill flip="none" rotWithShape="1">
            <a:gsLst>
              <a:gs pos="100000">
                <a:srgbClr val="00B9F2"/>
              </a:gs>
              <a:gs pos="10000">
                <a:srgbClr val="053264"/>
              </a:gs>
            </a:gsLst>
            <a:lin ang="3780000" scaled="0"/>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sp>
        <p:nvSpPr>
          <p:cNvPr id="5" name="Parallelogram 10"/>
          <p:cNvSpPr/>
          <p:nvPr/>
        </p:nvSpPr>
        <p:spPr bwMode="auto">
          <a:xfrm flipH="1" flipV="1">
            <a:off x="3" y="0"/>
            <a:ext cx="3325091" cy="6865698"/>
          </a:xfrm>
          <a:custGeom>
            <a:avLst/>
            <a:gdLst>
              <a:gd name="connsiteX0" fmla="*/ 0 w 5497956"/>
              <a:gd name="connsiteY0" fmla="*/ 0 h 6858000"/>
              <a:gd name="connsiteX1" fmla="*/ 5497956 w 5497956"/>
              <a:gd name="connsiteY1" fmla="*/ 0 h 6858000"/>
              <a:gd name="connsiteX2" fmla="*/ 5497956 w 5497956"/>
              <a:gd name="connsiteY2" fmla="*/ 6858000 h 6858000"/>
              <a:gd name="connsiteX3" fmla="*/ 0 w 5497956"/>
              <a:gd name="connsiteY3" fmla="*/ 6858000 h 6858000"/>
              <a:gd name="connsiteX4" fmla="*/ 0 w 5497956"/>
              <a:gd name="connsiteY4" fmla="*/ 0 h 6858000"/>
              <a:gd name="connsiteX0" fmla="*/ 0 w 5497956"/>
              <a:gd name="connsiteY0" fmla="*/ 0 h 6865697"/>
              <a:gd name="connsiteX1" fmla="*/ 5497956 w 5497956"/>
              <a:gd name="connsiteY1" fmla="*/ 0 h 6865697"/>
              <a:gd name="connsiteX2" fmla="*/ 5497956 w 5497956"/>
              <a:gd name="connsiteY2" fmla="*/ 6858000 h 6865697"/>
              <a:gd name="connsiteX3" fmla="*/ 2747818 w 5497956"/>
              <a:gd name="connsiteY3" fmla="*/ 6865697 h 6865697"/>
              <a:gd name="connsiteX4" fmla="*/ 0 w 5497956"/>
              <a:gd name="connsiteY4" fmla="*/ 0 h 6865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7956" h="6865697">
                <a:moveTo>
                  <a:pt x="0" y="0"/>
                </a:moveTo>
                <a:lnTo>
                  <a:pt x="5497956" y="0"/>
                </a:lnTo>
                <a:lnTo>
                  <a:pt x="5497956" y="6858000"/>
                </a:lnTo>
                <a:lnTo>
                  <a:pt x="2747818" y="6865697"/>
                </a:lnTo>
                <a:lnTo>
                  <a:pt x="0" y="0"/>
                </a:lnTo>
                <a:close/>
              </a:path>
            </a:pathLst>
          </a:custGeom>
          <a:solidFill>
            <a:schemeClr val="accent4">
              <a:alpha val="60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spTree>
    <p:extLst>
      <p:ext uri="{BB962C8B-B14F-4D97-AF65-F5344CB8AC3E}">
        <p14:creationId xmlns:p14="http://schemas.microsoft.com/office/powerpoint/2010/main" val="1684419699"/>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theme" Target="../theme/theme2.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95000">
              <a:srgbClr val="053264"/>
            </a:gs>
            <a:gs pos="0">
              <a:srgbClr val="00B9F2"/>
            </a:gs>
          </a:gsLst>
          <a:path path="circle">
            <a:fillToRect t="100000" r="100000"/>
          </a:path>
          <a:tileRect l="-100000" b="-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0" y="682625"/>
            <a:ext cx="10826496" cy="369332"/>
          </a:xfrm>
          <a:prstGeom prst="rect">
            <a:avLst/>
          </a:prstGeom>
          <a:noFill/>
        </p:spPr>
        <p:txBody>
          <a:bodyPr vert="horz" wrap="square" lIns="0" tIns="0" rIns="0" bIns="0" rtlCol="0" anchor="t">
            <a:spAutoFit/>
          </a:bodyPr>
          <a:lstStyle/>
          <a:p>
            <a:r>
              <a:rPr lang="en-US"/>
              <a:t>Click to edit Master title style</a:t>
            </a:r>
            <a:endParaRPr lang="en-US" dirty="0"/>
          </a:p>
        </p:txBody>
      </p:sp>
      <p:sp>
        <p:nvSpPr>
          <p:cNvPr id="3" name="Text Placeholder 2"/>
          <p:cNvSpPr>
            <a:spLocks noGrp="1"/>
          </p:cNvSpPr>
          <p:nvPr>
            <p:ph type="body" idx="1"/>
          </p:nvPr>
        </p:nvSpPr>
        <p:spPr>
          <a:xfrm>
            <a:off x="914400" y="1828800"/>
            <a:ext cx="10361957" cy="3429000"/>
          </a:xfrm>
          <a:prstGeom prst="rect">
            <a:avLst/>
          </a:prstGeom>
          <a:noFill/>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p:txBody>
      </p:sp>
      <p:sp>
        <p:nvSpPr>
          <p:cNvPr id="4"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9CE7E69C-4D79-BB49-9350-1FEE210EB4F7}" type="datetime1">
              <a:rPr lang="en-US" smtClean="0"/>
              <a:t>2/28/2018</a:t>
            </a:fld>
            <a:endParaRPr lang="en-US"/>
          </a:p>
        </p:txBody>
      </p:sp>
      <p:sp>
        <p:nvSpPr>
          <p:cNvPr id="5"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6800" r:id="rId1"/>
    <p:sldLayoutId id="2147486801" r:id="rId2"/>
    <p:sldLayoutId id="2147486802" r:id="rId3"/>
    <p:sldLayoutId id="2147486803" r:id="rId4"/>
    <p:sldLayoutId id="2147486804" r:id="rId5"/>
    <p:sldLayoutId id="2147486805" r:id="rId6"/>
    <p:sldLayoutId id="2147486806" r:id="rId7"/>
    <p:sldLayoutId id="2147486807" r:id="rId8"/>
    <p:sldLayoutId id="2147486808" r:id="rId9"/>
    <p:sldLayoutId id="2147486809" r:id="rId10"/>
    <p:sldLayoutId id="2147486810" r:id="rId11"/>
    <p:sldLayoutId id="2147486811" r:id="rId12"/>
    <p:sldLayoutId id="2147486812" r:id="rId13"/>
    <p:sldLayoutId id="2147486816" r:id="rId14"/>
  </p:sldLayoutIdLst>
  <p:transition spd="med">
    <p:fade/>
  </p:transition>
  <p:hf sldNum="0" hdr="0" ftr="0" dt="0"/>
  <p:txStyles>
    <p:titleStyle>
      <a:lvl1pPr algn="l" defTabSz="457200" rtl="0" eaLnBrk="1" latinLnBrk="0" hangingPunct="1">
        <a:lnSpc>
          <a:spcPct val="100000"/>
        </a:lnSpc>
        <a:spcBef>
          <a:spcPct val="0"/>
        </a:spcBef>
        <a:buNone/>
        <a:defRPr sz="2400" b="1" kern="1200">
          <a:solidFill>
            <a:schemeClr val="tx1"/>
          </a:solidFill>
          <a:latin typeface="+mj-lt"/>
          <a:ea typeface="+mj-ea"/>
          <a:cs typeface="Arial"/>
        </a:defRPr>
      </a:lvl1pPr>
    </p:titleStyle>
    <p:bodyStyle>
      <a:lvl1pPr marL="176213" indent="-176213" algn="l" defTabSz="457200" rtl="0" eaLnBrk="1" latinLnBrk="0" hangingPunct="1">
        <a:lnSpc>
          <a:spcPct val="100000"/>
        </a:lnSpc>
        <a:spcBef>
          <a:spcPts val="300"/>
        </a:spcBef>
        <a:spcAft>
          <a:spcPts val="600"/>
        </a:spcAft>
        <a:buClr>
          <a:schemeClr val="accent4">
            <a:lumMod val="60000"/>
            <a:lumOff val="40000"/>
          </a:schemeClr>
        </a:buClr>
        <a:buSzPct val="80000"/>
        <a:buFont typeface="Arial"/>
        <a:buChar char="•"/>
        <a:defRPr sz="2000" b="1" kern="1200">
          <a:solidFill>
            <a:schemeClr val="tx1"/>
          </a:solidFill>
          <a:latin typeface="+mn-lt"/>
          <a:ea typeface="+mn-ea"/>
          <a:cs typeface="Arial"/>
        </a:defRPr>
      </a:lvl1pPr>
      <a:lvl2pPr marL="457200"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800" b="1" kern="1200">
          <a:solidFill>
            <a:schemeClr val="tx1"/>
          </a:solidFill>
          <a:latin typeface="+mn-lt"/>
          <a:ea typeface="+mn-ea"/>
          <a:cs typeface="Arial"/>
        </a:defRPr>
      </a:lvl2pPr>
      <a:lvl3pPr marL="795528"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600" b="1" kern="1200">
          <a:solidFill>
            <a:schemeClr val="tx1"/>
          </a:solidFill>
          <a:latin typeface="+mn-lt"/>
          <a:ea typeface="+mn-ea"/>
          <a:cs typeface="Arial"/>
        </a:defRPr>
      </a:lvl3pPr>
      <a:lvl4pPr marL="1216152" indent="-173736" algn="l" defTabSz="457200" rtl="0" eaLnBrk="1" latinLnBrk="0" hangingPunct="1">
        <a:lnSpc>
          <a:spcPts val="1800"/>
        </a:lnSpc>
        <a:spcBef>
          <a:spcPts val="0"/>
        </a:spcBef>
        <a:spcAft>
          <a:spcPts val="600"/>
        </a:spcAft>
        <a:buClr>
          <a:schemeClr val="accent4">
            <a:lumMod val="60000"/>
            <a:lumOff val="40000"/>
          </a:schemeClr>
        </a:buClr>
        <a:buSzPct val="80000"/>
        <a:buFont typeface="Lucida Grande"/>
        <a:buChar char="-"/>
        <a:defRPr sz="1400" b="1" kern="1200">
          <a:solidFill>
            <a:schemeClr val="tx1"/>
          </a:solidFill>
          <a:latin typeface="+mn-lt"/>
          <a:ea typeface="+mn-ea"/>
          <a:cs typeface="Arial"/>
        </a:defRPr>
      </a:lvl4pPr>
      <a:lvl5pPr marL="1546225" indent="-176213" algn="l" defTabSz="457200" rtl="0" eaLnBrk="1" latinLnBrk="0" hangingPunct="1">
        <a:lnSpc>
          <a:spcPts val="1900"/>
        </a:lnSpc>
        <a:spcBef>
          <a:spcPts val="0"/>
        </a:spcBef>
        <a:spcAft>
          <a:spcPts val="600"/>
        </a:spcAft>
        <a:buClr>
          <a:schemeClr val="accent4">
            <a:lumMod val="60000"/>
            <a:lumOff val="40000"/>
          </a:schemeClr>
        </a:buClr>
        <a:buSzPct val="80000"/>
        <a:buFont typeface="Lucida Grande"/>
        <a:buChar char="-"/>
        <a:defRPr lang="en-US" sz="1400" b="1" kern="1200" dirty="0">
          <a:solidFill>
            <a:schemeClr val="tx1"/>
          </a:solidFill>
          <a:latin typeface="+mn-lt"/>
          <a:ea typeface="+mn-ea"/>
          <a:cs typeface="Arial"/>
        </a:defRPr>
      </a:lvl5pPr>
      <a:lvl6pPr marL="1773238" indent="-177800" algn="l" defTabSz="401638" rtl="0" eaLnBrk="1" latinLnBrk="0" hangingPunct="1">
        <a:lnSpc>
          <a:spcPts val="1700"/>
        </a:lnSpc>
        <a:spcBef>
          <a:spcPts val="300"/>
        </a:spcBef>
        <a:spcAft>
          <a:spcPts val="300"/>
        </a:spcAft>
        <a:buSzPct val="80000"/>
        <a:buFont typeface="Lucida Grande"/>
        <a:buChar char="-"/>
        <a:tabLst>
          <a:tab pos="1484313" algn="l"/>
        </a:tabLst>
        <a:defRPr sz="1400" b="1" kern="1200">
          <a:solidFill>
            <a:schemeClr val="tx1"/>
          </a:solidFill>
          <a:latin typeface="Arial"/>
          <a:ea typeface="+mn-ea"/>
          <a:cs typeface="Arial"/>
        </a:defRPr>
      </a:lvl6pPr>
      <a:lvl7pPr marL="2062163" indent="-1762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7pPr>
      <a:lvl8pPr marL="2286000" indent="-173038"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8pPr>
      <a:lvl9pPr marL="2452688" indent="-1635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95000">
              <a:srgbClr val="053264"/>
            </a:gs>
            <a:gs pos="0">
              <a:srgbClr val="00B9F2"/>
            </a:gs>
          </a:gsLst>
          <a:path path="circle">
            <a:fillToRect t="100000" r="100000"/>
          </a:path>
          <a:tileRect l="-100000" b="-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0" y="682625"/>
            <a:ext cx="10826496" cy="369332"/>
          </a:xfrm>
          <a:prstGeom prst="rect">
            <a:avLst/>
          </a:prstGeom>
          <a:noFill/>
        </p:spPr>
        <p:txBody>
          <a:bodyPr vert="horz" wrap="square" lIns="0" tIns="0" rIns="0" bIns="0" rtlCol="0" anchor="t">
            <a:spAutoFit/>
          </a:bodyPr>
          <a:lstStyle/>
          <a:p>
            <a:r>
              <a:rPr lang="en-US"/>
              <a:t>Click to edit Master title style</a:t>
            </a:r>
            <a:endParaRPr lang="en-US" dirty="0"/>
          </a:p>
        </p:txBody>
      </p:sp>
      <p:sp>
        <p:nvSpPr>
          <p:cNvPr id="3" name="Text Placeholder 2"/>
          <p:cNvSpPr>
            <a:spLocks noGrp="1"/>
          </p:cNvSpPr>
          <p:nvPr>
            <p:ph type="body" idx="1"/>
          </p:nvPr>
        </p:nvSpPr>
        <p:spPr>
          <a:xfrm>
            <a:off x="914400" y="1828800"/>
            <a:ext cx="10361957" cy="3429000"/>
          </a:xfrm>
          <a:prstGeom prst="rect">
            <a:avLst/>
          </a:prstGeom>
          <a:noFill/>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p:txBody>
      </p:sp>
      <p:sp>
        <p:nvSpPr>
          <p:cNvPr id="4"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9CE7E69C-4D79-BB49-9350-1FEE210EB4F7}" type="datetime1">
              <a:rPr lang="en-US" smtClean="0"/>
              <a:t>2/28/2018</a:t>
            </a:fld>
            <a:endParaRPr lang="en-US"/>
          </a:p>
        </p:txBody>
      </p:sp>
      <p:sp>
        <p:nvSpPr>
          <p:cNvPr id="5"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pPr/>
              <a:t>‹#›</a:t>
            </a:fld>
            <a:endParaRPr lang="en-US"/>
          </a:p>
        </p:txBody>
      </p:sp>
    </p:spTree>
    <p:extLst>
      <p:ext uri="{BB962C8B-B14F-4D97-AF65-F5344CB8AC3E}">
        <p14:creationId xmlns:p14="http://schemas.microsoft.com/office/powerpoint/2010/main" val="3829886215"/>
      </p:ext>
    </p:extLst>
  </p:cSld>
  <p:clrMap bg1="dk1" tx1="lt1" bg2="dk2" tx2="lt2" accent1="accent1" accent2="accent2" accent3="accent3" accent4="accent4" accent5="accent5" accent6="accent6" hlink="hlink" folHlink="folHlink"/>
  <p:sldLayoutIdLst>
    <p:sldLayoutId id="2147486818" r:id="rId1"/>
    <p:sldLayoutId id="2147486819" r:id="rId2"/>
    <p:sldLayoutId id="2147486820" r:id="rId3"/>
    <p:sldLayoutId id="2147486821" r:id="rId4"/>
    <p:sldLayoutId id="2147486822" r:id="rId5"/>
    <p:sldLayoutId id="2147486823" r:id="rId6"/>
    <p:sldLayoutId id="2147486824" r:id="rId7"/>
    <p:sldLayoutId id="2147486825" r:id="rId8"/>
    <p:sldLayoutId id="2147486826" r:id="rId9"/>
    <p:sldLayoutId id="2147486827" r:id="rId10"/>
    <p:sldLayoutId id="2147486828" r:id="rId11"/>
    <p:sldLayoutId id="2147486829" r:id="rId12"/>
    <p:sldLayoutId id="2147486830" r:id="rId13"/>
    <p:sldLayoutId id="2147486831" r:id="rId14"/>
  </p:sldLayoutIdLst>
  <p:transition spd="med">
    <p:fade/>
  </p:transition>
  <p:hf sldNum="0" hdr="0" ftr="0" dt="0"/>
  <p:txStyles>
    <p:titleStyle>
      <a:lvl1pPr algn="l" defTabSz="457200" rtl="0" eaLnBrk="1" latinLnBrk="0" hangingPunct="1">
        <a:lnSpc>
          <a:spcPct val="100000"/>
        </a:lnSpc>
        <a:spcBef>
          <a:spcPct val="0"/>
        </a:spcBef>
        <a:buNone/>
        <a:defRPr sz="2400" b="1" kern="1200">
          <a:solidFill>
            <a:schemeClr val="tx1"/>
          </a:solidFill>
          <a:latin typeface="+mj-lt"/>
          <a:ea typeface="+mj-ea"/>
          <a:cs typeface="Arial"/>
        </a:defRPr>
      </a:lvl1pPr>
    </p:titleStyle>
    <p:bodyStyle>
      <a:lvl1pPr marL="176213" indent="-176213" algn="l" defTabSz="457200" rtl="0" eaLnBrk="1" latinLnBrk="0" hangingPunct="1">
        <a:lnSpc>
          <a:spcPct val="100000"/>
        </a:lnSpc>
        <a:spcBef>
          <a:spcPts val="300"/>
        </a:spcBef>
        <a:spcAft>
          <a:spcPts val="600"/>
        </a:spcAft>
        <a:buClr>
          <a:schemeClr val="accent4">
            <a:lumMod val="60000"/>
            <a:lumOff val="40000"/>
          </a:schemeClr>
        </a:buClr>
        <a:buSzPct val="80000"/>
        <a:buFont typeface="Arial"/>
        <a:buChar char="•"/>
        <a:defRPr sz="2000" b="1" kern="1200">
          <a:solidFill>
            <a:schemeClr val="tx1"/>
          </a:solidFill>
          <a:latin typeface="+mn-lt"/>
          <a:ea typeface="+mn-ea"/>
          <a:cs typeface="Arial"/>
        </a:defRPr>
      </a:lvl1pPr>
      <a:lvl2pPr marL="457200"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800" b="1" kern="1200">
          <a:solidFill>
            <a:schemeClr val="tx1"/>
          </a:solidFill>
          <a:latin typeface="+mn-lt"/>
          <a:ea typeface="+mn-ea"/>
          <a:cs typeface="Arial"/>
        </a:defRPr>
      </a:lvl2pPr>
      <a:lvl3pPr marL="795528"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600" b="1" kern="1200">
          <a:solidFill>
            <a:schemeClr val="tx1"/>
          </a:solidFill>
          <a:latin typeface="+mn-lt"/>
          <a:ea typeface="+mn-ea"/>
          <a:cs typeface="Arial"/>
        </a:defRPr>
      </a:lvl3pPr>
      <a:lvl4pPr marL="1216152" indent="-173736" algn="l" defTabSz="457200" rtl="0" eaLnBrk="1" latinLnBrk="0" hangingPunct="1">
        <a:lnSpc>
          <a:spcPts val="1800"/>
        </a:lnSpc>
        <a:spcBef>
          <a:spcPts val="0"/>
        </a:spcBef>
        <a:spcAft>
          <a:spcPts val="600"/>
        </a:spcAft>
        <a:buClr>
          <a:schemeClr val="accent4">
            <a:lumMod val="60000"/>
            <a:lumOff val="40000"/>
          </a:schemeClr>
        </a:buClr>
        <a:buSzPct val="80000"/>
        <a:buFont typeface="Lucida Grande"/>
        <a:buChar char="-"/>
        <a:defRPr sz="1400" b="1" kern="1200">
          <a:solidFill>
            <a:schemeClr val="tx1"/>
          </a:solidFill>
          <a:latin typeface="+mn-lt"/>
          <a:ea typeface="+mn-ea"/>
          <a:cs typeface="Arial"/>
        </a:defRPr>
      </a:lvl4pPr>
      <a:lvl5pPr marL="1546225" indent="-176213" algn="l" defTabSz="457200" rtl="0" eaLnBrk="1" latinLnBrk="0" hangingPunct="1">
        <a:lnSpc>
          <a:spcPts val="1900"/>
        </a:lnSpc>
        <a:spcBef>
          <a:spcPts val="0"/>
        </a:spcBef>
        <a:spcAft>
          <a:spcPts val="600"/>
        </a:spcAft>
        <a:buClr>
          <a:schemeClr val="accent4">
            <a:lumMod val="60000"/>
            <a:lumOff val="40000"/>
          </a:schemeClr>
        </a:buClr>
        <a:buSzPct val="80000"/>
        <a:buFont typeface="Lucida Grande"/>
        <a:buChar char="-"/>
        <a:defRPr lang="en-US" sz="1400" b="1" kern="1200" dirty="0">
          <a:solidFill>
            <a:schemeClr val="tx1"/>
          </a:solidFill>
          <a:latin typeface="+mn-lt"/>
          <a:ea typeface="+mn-ea"/>
          <a:cs typeface="Arial"/>
        </a:defRPr>
      </a:lvl5pPr>
      <a:lvl6pPr marL="1773238" indent="-177800" algn="l" defTabSz="401638" rtl="0" eaLnBrk="1" latinLnBrk="0" hangingPunct="1">
        <a:lnSpc>
          <a:spcPts val="1700"/>
        </a:lnSpc>
        <a:spcBef>
          <a:spcPts val="300"/>
        </a:spcBef>
        <a:spcAft>
          <a:spcPts val="300"/>
        </a:spcAft>
        <a:buSzPct val="80000"/>
        <a:buFont typeface="Lucida Grande"/>
        <a:buChar char="-"/>
        <a:tabLst>
          <a:tab pos="1484313" algn="l"/>
        </a:tabLst>
        <a:defRPr sz="1400" b="1" kern="1200">
          <a:solidFill>
            <a:schemeClr val="tx1"/>
          </a:solidFill>
          <a:latin typeface="Arial"/>
          <a:ea typeface="+mn-ea"/>
          <a:cs typeface="Arial"/>
        </a:defRPr>
      </a:lvl6pPr>
      <a:lvl7pPr marL="2062163" indent="-1762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7pPr>
      <a:lvl8pPr marL="2286000" indent="-173038"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8pPr>
      <a:lvl9pPr marL="2452688" indent="-1635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5.xml"/><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jpg"/><Relationship Id="rId7"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4.jpg"/></Relationships>
</file>

<file path=ppt/slides/_rels/slide11.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hyperlink" Target="https://esriurl.com/deskcopy" TargetMode="External"/><Relationship Id="rId13" Type="http://schemas.openxmlformats.org/officeDocument/2006/relationships/hyperlink" Target="https://careers.esri.com/" TargetMode="External"/><Relationship Id="rId3" Type="http://schemas.openxmlformats.org/officeDocument/2006/relationships/hyperlink" Target="http://arcg.is/2mTPZcd" TargetMode="External"/><Relationship Id="rId7" Type="http://schemas.openxmlformats.org/officeDocument/2006/relationships/hyperlink" Target="https://esripress.esri.com/" TargetMode="External"/><Relationship Id="rId12" Type="http://schemas.openxmlformats.org/officeDocument/2006/relationships/hyperlink" Target="https://blogs.esri.com/"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hyperlink" Target="https://learn.arcgis.com/" TargetMode="External"/><Relationship Id="rId11" Type="http://schemas.openxmlformats.org/officeDocument/2006/relationships/hyperlink" Target="https://www.esri.com/video" TargetMode="External"/><Relationship Id="rId5" Type="http://schemas.openxmlformats.org/officeDocument/2006/relationships/hyperlink" Target="https://www.esri.com/mooc" TargetMode="External"/><Relationship Id="rId10" Type="http://schemas.openxmlformats.org/officeDocument/2006/relationships/hyperlink" Target="https://www.youtube.com/" TargetMode="External"/><Relationship Id="rId4" Type="http://schemas.openxmlformats.org/officeDocument/2006/relationships/hyperlink" Target="https://training.esri.com/" TargetMode="External"/><Relationship Id="rId9" Type="http://schemas.openxmlformats.org/officeDocument/2006/relationships/hyperlink" Target="https://doc.arcgis.com/" TargetMode="External"/><Relationship Id="rId14" Type="http://schemas.openxmlformats.org/officeDocument/2006/relationships/hyperlink" Target="https://community.esri.com/"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NGSL16 Bkgds_blue_middle_el.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65" y="5824"/>
            <a:ext cx="12192000" cy="6858000"/>
          </a:xfrm>
          <a:prstGeom prst="rect">
            <a:avLst/>
          </a:prstGeom>
        </p:spPr>
      </p:pic>
      <p:pic>
        <p:nvPicPr>
          <p:cNvPr id="3" name="Picture 2" descr="NGSL16 Right Side.png"/>
          <p:cNvPicPr>
            <a:picLocks noChangeAspect="1"/>
          </p:cNvPicPr>
          <p:nvPr/>
        </p:nvPicPr>
        <p:blipFill rotWithShape="1">
          <a:blip r:embed="rId4">
            <a:alphaModFix amt="71000"/>
            <a:extLst>
              <a:ext uri="{28A0092B-C50C-407E-A947-70E740481C1C}">
                <a14:useLocalDpi xmlns:a14="http://schemas.microsoft.com/office/drawing/2010/main" val="0"/>
              </a:ext>
            </a:extLst>
          </a:blip>
          <a:srcRect l="393" t="49211" r="36249" b="-7783"/>
          <a:stretch/>
        </p:blipFill>
        <p:spPr>
          <a:xfrm>
            <a:off x="8695531" y="5824"/>
            <a:ext cx="3488704" cy="3807502"/>
          </a:xfrm>
          <a:prstGeom prst="rect">
            <a:avLst/>
          </a:prstGeom>
        </p:spPr>
      </p:pic>
      <p:sp>
        <p:nvSpPr>
          <p:cNvPr id="4" name="Title 3"/>
          <p:cNvSpPr>
            <a:spLocks noGrp="1"/>
          </p:cNvSpPr>
          <p:nvPr>
            <p:ph type="ctrTitle"/>
          </p:nvPr>
        </p:nvSpPr>
        <p:spPr>
          <a:xfrm>
            <a:off x="1489166" y="2783259"/>
            <a:ext cx="8525773" cy="914400"/>
          </a:xfrm>
        </p:spPr>
        <p:txBody>
          <a:bodyPr/>
          <a:lstStyle/>
          <a:p>
            <a:r>
              <a:rPr lang="en-US" sz="5400" dirty="0">
                <a:latin typeface="Avenir LT Std 65 Medium"/>
              </a:rPr>
              <a:t>Evolving GIS Education</a:t>
            </a:r>
            <a:endParaRPr lang="en-US" sz="5400" dirty="0">
              <a:latin typeface="Avenir LT Std 65 Medium"/>
              <a:cs typeface="AvenirNext LT Pro Demi"/>
            </a:endParaRPr>
          </a:p>
        </p:txBody>
      </p:sp>
      <p:sp>
        <p:nvSpPr>
          <p:cNvPr id="5" name="Subtitle 4"/>
          <p:cNvSpPr>
            <a:spLocks noGrp="1"/>
          </p:cNvSpPr>
          <p:nvPr>
            <p:ph type="subTitle" idx="1"/>
          </p:nvPr>
        </p:nvSpPr>
        <p:spPr>
          <a:xfrm>
            <a:off x="1489166" y="4114951"/>
            <a:ext cx="8534401" cy="914400"/>
          </a:xfrm>
        </p:spPr>
        <p:txBody>
          <a:bodyPr/>
          <a:lstStyle/>
          <a:p>
            <a:r>
              <a:rPr lang="en-US" sz="3200" dirty="0">
                <a:latin typeface="Avenir LT Std 65 Medium"/>
                <a:cs typeface="AvenirNext LT Pro Thin"/>
              </a:rPr>
              <a:t>Angela Lee</a:t>
            </a:r>
          </a:p>
        </p:txBody>
      </p:sp>
      <p:cxnSp>
        <p:nvCxnSpPr>
          <p:cNvPr id="9" name="Straight Connector 8"/>
          <p:cNvCxnSpPr/>
          <p:nvPr/>
        </p:nvCxnSpPr>
        <p:spPr bwMode="auto">
          <a:xfrm>
            <a:off x="5190255" y="3920931"/>
            <a:ext cx="1031895" cy="0"/>
          </a:xfrm>
          <a:prstGeom prst="line">
            <a:avLst/>
          </a:prstGeom>
          <a:noFill/>
          <a:ln w="25400" cap="flat" cmpd="sng" algn="ctr">
            <a:solidFill>
              <a:srgbClr val="FFFFFF"/>
            </a:solidFill>
            <a:prstDash val="solid"/>
            <a:round/>
            <a:headEnd type="none" w="med" len="med"/>
            <a:tailEnd type="none" w="med" len="med"/>
          </a:ln>
          <a:effectLst/>
        </p:spPr>
      </p:cxnSp>
      <p:sp>
        <p:nvSpPr>
          <p:cNvPr id="14" name="Rectangle 17"/>
          <p:cNvSpPr/>
          <p:nvPr/>
        </p:nvSpPr>
        <p:spPr bwMode="auto">
          <a:xfrm>
            <a:off x="-3279" y="1172498"/>
            <a:ext cx="4915224" cy="414761"/>
          </a:xfrm>
          <a:custGeom>
            <a:avLst/>
            <a:gdLst>
              <a:gd name="connsiteX0" fmla="*/ 0 w 4494977"/>
              <a:gd name="connsiteY0" fmla="*/ 0 h 411480"/>
              <a:gd name="connsiteX1" fmla="*/ 4494977 w 4494977"/>
              <a:gd name="connsiteY1" fmla="*/ 0 h 411480"/>
              <a:gd name="connsiteX2" fmla="*/ 4494977 w 4494977"/>
              <a:gd name="connsiteY2" fmla="*/ 411480 h 411480"/>
              <a:gd name="connsiteX3" fmla="*/ 0 w 4494977"/>
              <a:gd name="connsiteY3" fmla="*/ 411480 h 411480"/>
              <a:gd name="connsiteX4" fmla="*/ 0 w 4494977"/>
              <a:gd name="connsiteY4" fmla="*/ 0 h 411480"/>
              <a:gd name="connsiteX0" fmla="*/ 0 w 4494977"/>
              <a:gd name="connsiteY0" fmla="*/ 0 h 419517"/>
              <a:gd name="connsiteX1" fmla="*/ 4494977 w 4494977"/>
              <a:gd name="connsiteY1" fmla="*/ 0 h 419517"/>
              <a:gd name="connsiteX2" fmla="*/ 4430671 w 4494977"/>
              <a:gd name="connsiteY2" fmla="*/ 419517 h 419517"/>
              <a:gd name="connsiteX3" fmla="*/ 0 w 4494977"/>
              <a:gd name="connsiteY3" fmla="*/ 411480 h 419517"/>
              <a:gd name="connsiteX4" fmla="*/ 0 w 4494977"/>
              <a:gd name="connsiteY4" fmla="*/ 0 h 419517"/>
              <a:gd name="connsiteX0" fmla="*/ 0 w 4800430"/>
              <a:gd name="connsiteY0" fmla="*/ 0 h 419517"/>
              <a:gd name="connsiteX1" fmla="*/ 4800430 w 4800430"/>
              <a:gd name="connsiteY1" fmla="*/ 8037 h 419517"/>
              <a:gd name="connsiteX2" fmla="*/ 4430671 w 4800430"/>
              <a:gd name="connsiteY2" fmla="*/ 419517 h 419517"/>
              <a:gd name="connsiteX3" fmla="*/ 0 w 4800430"/>
              <a:gd name="connsiteY3" fmla="*/ 411480 h 419517"/>
              <a:gd name="connsiteX4" fmla="*/ 0 w 4800430"/>
              <a:gd name="connsiteY4" fmla="*/ 0 h 419517"/>
              <a:gd name="connsiteX0" fmla="*/ 0 w 4800430"/>
              <a:gd name="connsiteY0" fmla="*/ 0 h 411480"/>
              <a:gd name="connsiteX1" fmla="*/ 4800430 w 4800430"/>
              <a:gd name="connsiteY1" fmla="*/ 8037 h 411480"/>
              <a:gd name="connsiteX2" fmla="*/ 4615551 w 4800430"/>
              <a:gd name="connsiteY2" fmla="*/ 411480 h 411480"/>
              <a:gd name="connsiteX3" fmla="*/ 0 w 4800430"/>
              <a:gd name="connsiteY3" fmla="*/ 411480 h 411480"/>
              <a:gd name="connsiteX4" fmla="*/ 0 w 4800430"/>
              <a:gd name="connsiteY4" fmla="*/ 0 h 411480"/>
              <a:gd name="connsiteX0" fmla="*/ 0 w 4800430"/>
              <a:gd name="connsiteY0" fmla="*/ 0 h 411480"/>
              <a:gd name="connsiteX1" fmla="*/ 4800430 w 4800430"/>
              <a:gd name="connsiteY1" fmla="*/ 8037 h 411480"/>
              <a:gd name="connsiteX2" fmla="*/ 4607614 w 4800430"/>
              <a:gd name="connsiteY2" fmla="*/ 411480 h 411480"/>
              <a:gd name="connsiteX3" fmla="*/ 0 w 4800430"/>
              <a:gd name="connsiteY3" fmla="*/ 411480 h 411480"/>
              <a:gd name="connsiteX4" fmla="*/ 0 w 4800430"/>
              <a:gd name="connsiteY4" fmla="*/ 0 h 411480"/>
              <a:gd name="connsiteX0" fmla="*/ 0 w 4840118"/>
              <a:gd name="connsiteY0" fmla="*/ 0 h 411480"/>
              <a:gd name="connsiteX1" fmla="*/ 4840118 w 4840118"/>
              <a:gd name="connsiteY1" fmla="*/ 23912 h 411480"/>
              <a:gd name="connsiteX2" fmla="*/ 4607614 w 4840118"/>
              <a:gd name="connsiteY2" fmla="*/ 411480 h 411480"/>
              <a:gd name="connsiteX3" fmla="*/ 0 w 4840118"/>
              <a:gd name="connsiteY3" fmla="*/ 411480 h 411480"/>
              <a:gd name="connsiteX4" fmla="*/ 0 w 4840118"/>
              <a:gd name="connsiteY4" fmla="*/ 0 h 411480"/>
              <a:gd name="connsiteX0" fmla="*/ 0 w 4840118"/>
              <a:gd name="connsiteY0" fmla="*/ 0 h 411480"/>
              <a:gd name="connsiteX1" fmla="*/ 4840118 w 4840118"/>
              <a:gd name="connsiteY1" fmla="*/ 8037 h 411480"/>
              <a:gd name="connsiteX2" fmla="*/ 4607614 w 4840118"/>
              <a:gd name="connsiteY2" fmla="*/ 411480 h 411480"/>
              <a:gd name="connsiteX3" fmla="*/ 0 w 4840118"/>
              <a:gd name="connsiteY3" fmla="*/ 411480 h 411480"/>
              <a:gd name="connsiteX4" fmla="*/ 0 w 4840118"/>
              <a:gd name="connsiteY4" fmla="*/ 0 h 411480"/>
              <a:gd name="connsiteX0" fmla="*/ 0 w 4852024"/>
              <a:gd name="connsiteY0" fmla="*/ 0 h 411480"/>
              <a:gd name="connsiteX1" fmla="*/ 4852024 w 4852024"/>
              <a:gd name="connsiteY1" fmla="*/ 12005 h 411480"/>
              <a:gd name="connsiteX2" fmla="*/ 4607614 w 4852024"/>
              <a:gd name="connsiteY2" fmla="*/ 411480 h 411480"/>
              <a:gd name="connsiteX3" fmla="*/ 0 w 4852024"/>
              <a:gd name="connsiteY3" fmla="*/ 411480 h 411480"/>
              <a:gd name="connsiteX4" fmla="*/ 0 w 4852024"/>
              <a:gd name="connsiteY4" fmla="*/ 0 h 411480"/>
              <a:gd name="connsiteX0" fmla="*/ 0 w 4816306"/>
              <a:gd name="connsiteY0" fmla="*/ 0 h 411480"/>
              <a:gd name="connsiteX1" fmla="*/ 4816306 w 4816306"/>
              <a:gd name="connsiteY1" fmla="*/ 4067 h 411480"/>
              <a:gd name="connsiteX2" fmla="*/ 4607614 w 4816306"/>
              <a:gd name="connsiteY2" fmla="*/ 411480 h 411480"/>
              <a:gd name="connsiteX3" fmla="*/ 0 w 4816306"/>
              <a:gd name="connsiteY3" fmla="*/ 411480 h 411480"/>
              <a:gd name="connsiteX4" fmla="*/ 0 w 4816306"/>
              <a:gd name="connsiteY4" fmla="*/ 0 h 411480"/>
              <a:gd name="connsiteX0" fmla="*/ 0 w 4816306"/>
              <a:gd name="connsiteY0" fmla="*/ 0 h 411480"/>
              <a:gd name="connsiteX1" fmla="*/ 4816306 w 4816306"/>
              <a:gd name="connsiteY1" fmla="*/ 4067 h 411480"/>
              <a:gd name="connsiteX2" fmla="*/ 4599677 w 4816306"/>
              <a:gd name="connsiteY2" fmla="*/ 411480 h 411480"/>
              <a:gd name="connsiteX3" fmla="*/ 0 w 4816306"/>
              <a:gd name="connsiteY3" fmla="*/ 411480 h 411480"/>
              <a:gd name="connsiteX4" fmla="*/ 0 w 4816306"/>
              <a:gd name="connsiteY4" fmla="*/ 0 h 411480"/>
              <a:gd name="connsiteX0" fmla="*/ 0 w 4816306"/>
              <a:gd name="connsiteY0" fmla="*/ 0 h 414761"/>
              <a:gd name="connsiteX1" fmla="*/ 4816306 w 4816306"/>
              <a:gd name="connsiteY1" fmla="*/ 4067 h 414761"/>
              <a:gd name="connsiteX2" fmla="*/ 4599677 w 4816306"/>
              <a:gd name="connsiteY2" fmla="*/ 414761 h 414761"/>
              <a:gd name="connsiteX3" fmla="*/ 0 w 4816306"/>
              <a:gd name="connsiteY3" fmla="*/ 411480 h 414761"/>
              <a:gd name="connsiteX4" fmla="*/ 0 w 4816306"/>
              <a:gd name="connsiteY4" fmla="*/ 0 h 414761"/>
              <a:gd name="connsiteX0" fmla="*/ 0 w 4806462"/>
              <a:gd name="connsiteY0" fmla="*/ 0 h 414761"/>
              <a:gd name="connsiteX1" fmla="*/ 4806462 w 4806462"/>
              <a:gd name="connsiteY1" fmla="*/ 10631 h 414761"/>
              <a:gd name="connsiteX2" fmla="*/ 4599677 w 4806462"/>
              <a:gd name="connsiteY2" fmla="*/ 414761 h 414761"/>
              <a:gd name="connsiteX3" fmla="*/ 0 w 4806462"/>
              <a:gd name="connsiteY3" fmla="*/ 411480 h 414761"/>
              <a:gd name="connsiteX4" fmla="*/ 0 w 4806462"/>
              <a:gd name="connsiteY4" fmla="*/ 0 h 414761"/>
              <a:gd name="connsiteX0" fmla="*/ 0 w 4806462"/>
              <a:gd name="connsiteY0" fmla="*/ 0 h 414761"/>
              <a:gd name="connsiteX1" fmla="*/ 4806462 w 4806462"/>
              <a:gd name="connsiteY1" fmla="*/ 10631 h 414761"/>
              <a:gd name="connsiteX2" fmla="*/ 4593113 w 4806462"/>
              <a:gd name="connsiteY2" fmla="*/ 414761 h 414761"/>
              <a:gd name="connsiteX3" fmla="*/ 0 w 4806462"/>
              <a:gd name="connsiteY3" fmla="*/ 411480 h 414761"/>
              <a:gd name="connsiteX4" fmla="*/ 0 w 4806462"/>
              <a:gd name="connsiteY4" fmla="*/ 0 h 414761"/>
              <a:gd name="connsiteX0" fmla="*/ 0 w 4835997"/>
              <a:gd name="connsiteY0" fmla="*/ 0 h 414761"/>
              <a:gd name="connsiteX1" fmla="*/ 4835997 w 4835997"/>
              <a:gd name="connsiteY1" fmla="*/ 17194 h 414761"/>
              <a:gd name="connsiteX2" fmla="*/ 4593113 w 4835997"/>
              <a:gd name="connsiteY2" fmla="*/ 414761 h 414761"/>
              <a:gd name="connsiteX3" fmla="*/ 0 w 4835997"/>
              <a:gd name="connsiteY3" fmla="*/ 411480 h 414761"/>
              <a:gd name="connsiteX4" fmla="*/ 0 w 4835997"/>
              <a:gd name="connsiteY4" fmla="*/ 0 h 414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35997" h="414761">
                <a:moveTo>
                  <a:pt x="0" y="0"/>
                </a:moveTo>
                <a:lnTo>
                  <a:pt x="4835997" y="17194"/>
                </a:lnTo>
                <a:lnTo>
                  <a:pt x="4593113" y="414761"/>
                </a:lnTo>
                <a:lnTo>
                  <a:pt x="0" y="411480"/>
                </a:lnTo>
                <a:lnTo>
                  <a:pt x="0" y="0"/>
                </a:lnTo>
                <a:close/>
              </a:path>
            </a:pathLst>
          </a:custGeom>
          <a:solidFill>
            <a:schemeClr val="bg2">
              <a:lumMod val="75000"/>
            </a:schemeClr>
          </a:solidFill>
          <a:ln w="25400" cap="flat" cmpd="sng" algn="ctr">
            <a:noFill/>
            <a:prstDash val="soli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0" cap="none" spc="0" normalizeH="0" baseline="0" noProof="0" dirty="0">
              <a:ln>
                <a:noFill/>
              </a:ln>
              <a:solidFill>
                <a:srgbClr val="000000"/>
              </a:solidFill>
              <a:effectLst/>
              <a:uLnTx/>
              <a:uFillTx/>
              <a:latin typeface="Arial" charset="0"/>
              <a:ea typeface="ＭＳ Ｐゴシック" pitchFamily="16" charset="-128"/>
              <a:cs typeface="ＭＳ Ｐゴシック" pitchFamily="-97" charset="-128"/>
            </a:endParaRPr>
          </a:p>
        </p:txBody>
      </p:sp>
      <p:sp>
        <p:nvSpPr>
          <p:cNvPr id="15" name="Rectangle 18"/>
          <p:cNvSpPr/>
          <p:nvPr/>
        </p:nvSpPr>
        <p:spPr bwMode="auto">
          <a:xfrm>
            <a:off x="-3280" y="778244"/>
            <a:ext cx="4912189" cy="409433"/>
          </a:xfrm>
          <a:custGeom>
            <a:avLst/>
            <a:gdLst>
              <a:gd name="connsiteX0" fmla="*/ 0 w 4912726"/>
              <a:gd name="connsiteY0" fmla="*/ 0 h 409433"/>
              <a:gd name="connsiteX1" fmla="*/ 4912726 w 4912726"/>
              <a:gd name="connsiteY1" fmla="*/ 0 h 409433"/>
              <a:gd name="connsiteX2" fmla="*/ 4912726 w 4912726"/>
              <a:gd name="connsiteY2" fmla="*/ 409433 h 409433"/>
              <a:gd name="connsiteX3" fmla="*/ 0 w 4912726"/>
              <a:gd name="connsiteY3" fmla="*/ 409433 h 409433"/>
              <a:gd name="connsiteX4" fmla="*/ 0 w 4912726"/>
              <a:gd name="connsiteY4" fmla="*/ 0 h 409433"/>
              <a:gd name="connsiteX0" fmla="*/ 0 w 4912726"/>
              <a:gd name="connsiteY0" fmla="*/ 0 h 409433"/>
              <a:gd name="connsiteX1" fmla="*/ 4743923 w 4912726"/>
              <a:gd name="connsiteY1" fmla="*/ 0 h 409433"/>
              <a:gd name="connsiteX2" fmla="*/ 4912726 w 4912726"/>
              <a:gd name="connsiteY2" fmla="*/ 409433 h 409433"/>
              <a:gd name="connsiteX3" fmla="*/ 0 w 4912726"/>
              <a:gd name="connsiteY3" fmla="*/ 409433 h 409433"/>
              <a:gd name="connsiteX4" fmla="*/ 0 w 4912726"/>
              <a:gd name="connsiteY4" fmla="*/ 0 h 409433"/>
              <a:gd name="connsiteX0" fmla="*/ 0 w 4912726"/>
              <a:gd name="connsiteY0" fmla="*/ 0 h 409433"/>
              <a:gd name="connsiteX1" fmla="*/ 4551005 w 4912726"/>
              <a:gd name="connsiteY1" fmla="*/ 0 h 409433"/>
              <a:gd name="connsiteX2" fmla="*/ 4912726 w 4912726"/>
              <a:gd name="connsiteY2" fmla="*/ 409433 h 409433"/>
              <a:gd name="connsiteX3" fmla="*/ 0 w 4912726"/>
              <a:gd name="connsiteY3" fmla="*/ 409433 h 409433"/>
              <a:gd name="connsiteX4" fmla="*/ 0 w 4912726"/>
              <a:gd name="connsiteY4" fmla="*/ 0 h 409433"/>
              <a:gd name="connsiteX0" fmla="*/ 0 w 4816268"/>
              <a:gd name="connsiteY0" fmla="*/ 0 h 409433"/>
              <a:gd name="connsiteX1" fmla="*/ 4551005 w 4816268"/>
              <a:gd name="connsiteY1" fmla="*/ 0 h 409433"/>
              <a:gd name="connsiteX2" fmla="*/ 4816268 w 4816268"/>
              <a:gd name="connsiteY2" fmla="*/ 409433 h 409433"/>
              <a:gd name="connsiteX3" fmla="*/ 0 w 4816268"/>
              <a:gd name="connsiteY3" fmla="*/ 409433 h 409433"/>
              <a:gd name="connsiteX4" fmla="*/ 0 w 4816268"/>
              <a:gd name="connsiteY4" fmla="*/ 0 h 409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16268" h="409433">
                <a:moveTo>
                  <a:pt x="0" y="0"/>
                </a:moveTo>
                <a:lnTo>
                  <a:pt x="4551005" y="0"/>
                </a:lnTo>
                <a:lnTo>
                  <a:pt x="4816268" y="409433"/>
                </a:lnTo>
                <a:lnTo>
                  <a:pt x="0" y="409433"/>
                </a:lnTo>
                <a:lnTo>
                  <a:pt x="0" y="0"/>
                </a:lnTo>
                <a:close/>
              </a:path>
            </a:pathLst>
          </a:custGeom>
          <a:solidFill>
            <a:schemeClr val="bg2">
              <a:lumMod val="60000"/>
              <a:lumOff val="40000"/>
            </a:schemeClr>
          </a:solidFill>
          <a:ln w="25400" cap="flat" cmpd="sng" algn="ctr">
            <a:noFill/>
            <a:prstDash val="soli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0" cap="none" spc="0" normalizeH="0" baseline="0" noProof="0" dirty="0">
              <a:ln>
                <a:noFill/>
              </a:ln>
              <a:solidFill>
                <a:srgbClr val="000000"/>
              </a:solidFill>
              <a:effectLst/>
              <a:uLnTx/>
              <a:uFillTx/>
              <a:latin typeface="Avenir LT Std 65 Medium"/>
              <a:ea typeface="ＭＳ Ｐゴシック" pitchFamily="16" charset="-128"/>
              <a:cs typeface="ＭＳ Ｐゴシック" pitchFamily="-97" charset="-128"/>
            </a:endParaRPr>
          </a:p>
        </p:txBody>
      </p:sp>
      <p:sp>
        <p:nvSpPr>
          <p:cNvPr id="16" name="Title 1"/>
          <p:cNvSpPr txBox="1">
            <a:spLocks/>
          </p:cNvSpPr>
          <p:nvPr/>
        </p:nvSpPr>
        <p:spPr bwMode="white">
          <a:xfrm>
            <a:off x="585135" y="1252459"/>
            <a:ext cx="3475582" cy="387661"/>
          </a:xfrm>
          <a:prstGeom prst="rect">
            <a:avLst/>
          </a:prstGeom>
          <a:noFill/>
        </p:spPr>
        <p:txBody>
          <a:bodyPr vert="horz" lIns="0" tIns="0" rIns="0" bIns="0" rtlCol="0" anchor="t">
            <a:noAutofit/>
          </a:bodyPr>
          <a:lstStyle>
            <a:lvl1pPr algn="r" defTabSz="457200" rtl="0" eaLnBrk="1" latinLnBrk="0" hangingPunct="1">
              <a:lnSpc>
                <a:spcPct val="100000"/>
              </a:lnSpc>
              <a:spcBef>
                <a:spcPct val="0"/>
              </a:spcBef>
              <a:buNone/>
              <a:defRPr sz="3400" b="1" kern="1200" baseline="0">
                <a:solidFill>
                  <a:schemeClr val="tx1"/>
                </a:solidFill>
                <a:latin typeface="+mj-lt"/>
                <a:ea typeface="+mj-ea"/>
                <a:cs typeface="Arial"/>
              </a:defRPr>
            </a:lvl1pPr>
          </a:lstStyle>
          <a:p>
            <a:pPr marL="0" marR="0" lvl="0" indent="0" algn="l" defTabSz="457200" rtl="0" eaLnBrk="1" fontAlgn="auto" latinLnBrk="0" hangingPunct="1">
              <a:lnSpc>
                <a:spcPct val="100000"/>
              </a:lnSpc>
              <a:spcBef>
                <a:spcPct val="0"/>
              </a:spcBef>
              <a:spcAft>
                <a:spcPts val="0"/>
              </a:spcAft>
              <a:buClrTx/>
              <a:buSzTx/>
              <a:buFont typeface="Arial"/>
              <a:buNone/>
              <a:tabLst/>
              <a:defRPr/>
            </a:pPr>
            <a:r>
              <a:rPr lang="en-US" sz="1500" b="0" dirty="0">
                <a:solidFill>
                  <a:srgbClr val="00B9F2">
                    <a:lumMod val="20000"/>
                    <a:lumOff val="80000"/>
                  </a:srgbClr>
                </a:solidFill>
                <a:latin typeface="Avenir LT Std 65 Medium"/>
                <a:ea typeface="ＭＳ Ｐゴシック"/>
              </a:rPr>
              <a:t>Feb 23</a:t>
            </a:r>
            <a:r>
              <a:rPr kumimoji="0" lang="en-US" sz="1500" b="0" i="0" u="none" strike="noStrike" kern="1200" cap="none" spc="0" normalizeH="0" baseline="0" noProof="0" dirty="0">
                <a:ln>
                  <a:noFill/>
                </a:ln>
                <a:solidFill>
                  <a:srgbClr val="00B9F2">
                    <a:lumMod val="20000"/>
                    <a:lumOff val="80000"/>
                  </a:srgbClr>
                </a:solidFill>
                <a:effectLst/>
                <a:uLnTx/>
                <a:uFillTx/>
                <a:latin typeface="Avenir LT Std 65 Medium"/>
                <a:ea typeface="ＭＳ Ｐゴシック"/>
              </a:rPr>
              <a:t>, 2018</a:t>
            </a:r>
          </a:p>
        </p:txBody>
      </p:sp>
      <p:sp>
        <p:nvSpPr>
          <p:cNvPr id="17" name="Title 1"/>
          <p:cNvSpPr txBox="1">
            <a:spLocks/>
          </p:cNvSpPr>
          <p:nvPr/>
        </p:nvSpPr>
        <p:spPr bwMode="white">
          <a:xfrm>
            <a:off x="579151" y="836330"/>
            <a:ext cx="3789152" cy="286354"/>
          </a:xfrm>
          <a:prstGeom prst="rect">
            <a:avLst/>
          </a:prstGeom>
          <a:noFill/>
        </p:spPr>
        <p:txBody>
          <a:bodyPr vert="horz" lIns="0" tIns="0" rIns="0" bIns="0" rtlCol="0" anchor="t">
            <a:noAutofit/>
          </a:bodyPr>
          <a:lstStyle>
            <a:lvl1pPr algn="r" defTabSz="457200" rtl="0" eaLnBrk="1" latinLnBrk="0" hangingPunct="1">
              <a:lnSpc>
                <a:spcPct val="100000"/>
              </a:lnSpc>
              <a:spcBef>
                <a:spcPct val="0"/>
              </a:spcBef>
              <a:buNone/>
              <a:defRPr sz="3400" b="1" kern="1200" baseline="0">
                <a:solidFill>
                  <a:schemeClr val="tx1"/>
                </a:solidFill>
                <a:latin typeface="+mj-lt"/>
                <a:ea typeface="+mj-ea"/>
                <a:cs typeface="Arial"/>
              </a:defRPr>
            </a:lvl1pPr>
          </a:lstStyle>
          <a:p>
            <a:pPr marL="0" marR="0" lvl="0" indent="0" algn="l" defTabSz="457200" rtl="0" eaLnBrk="1" fontAlgn="auto" latinLnBrk="0" hangingPunct="1">
              <a:lnSpc>
                <a:spcPct val="100000"/>
              </a:lnSpc>
              <a:spcBef>
                <a:spcPct val="0"/>
              </a:spcBef>
              <a:spcAft>
                <a:spcPts val="0"/>
              </a:spcAft>
              <a:buClrTx/>
              <a:buSzTx/>
              <a:buFont typeface="Arial"/>
              <a:buNone/>
              <a:tabLst/>
              <a:defRPr/>
            </a:pPr>
            <a:r>
              <a:rPr kumimoji="0" lang="en-US" sz="2000" b="1" i="0" u="none" strike="noStrike" kern="1200" cap="none" spc="0" normalizeH="0" baseline="0" noProof="0" dirty="0" err="1">
                <a:ln>
                  <a:noFill/>
                </a:ln>
                <a:solidFill>
                  <a:sysClr val="window" lastClr="FFFFFF"/>
                </a:solidFill>
                <a:effectLst/>
                <a:uLnTx/>
                <a:uFillTx/>
                <a:latin typeface="Arial"/>
                <a:ea typeface="ＭＳ Ｐゴシック"/>
                <a:cs typeface="Arial"/>
              </a:rPr>
              <a:t>BayGeo</a:t>
            </a:r>
            <a:r>
              <a:rPr kumimoji="0" lang="en-US" sz="2000" b="1" i="0" u="none" strike="noStrike" kern="1200" cap="none" spc="0" normalizeH="0" baseline="0" noProof="0" dirty="0">
                <a:ln>
                  <a:noFill/>
                </a:ln>
                <a:solidFill>
                  <a:sysClr val="window" lastClr="FFFFFF"/>
                </a:solidFill>
                <a:effectLst/>
                <a:uLnTx/>
                <a:uFillTx/>
                <a:latin typeface="Arial"/>
                <a:ea typeface="ＭＳ Ｐゴシック"/>
                <a:cs typeface="Arial"/>
              </a:rPr>
              <a:t> </a:t>
            </a:r>
            <a:r>
              <a:rPr kumimoji="0" lang="en-US" sz="2000" b="1" i="0" u="none" strike="noStrike" kern="1200" cap="none" spc="0" normalizeH="0" baseline="0" noProof="0" dirty="0" err="1">
                <a:ln>
                  <a:noFill/>
                </a:ln>
                <a:solidFill>
                  <a:sysClr val="window" lastClr="FFFFFF"/>
                </a:solidFill>
                <a:effectLst/>
                <a:uLnTx/>
                <a:uFillTx/>
                <a:latin typeface="Arial"/>
                <a:ea typeface="ＭＳ Ｐゴシック"/>
                <a:cs typeface="Arial"/>
              </a:rPr>
              <a:t>GeoEducators</a:t>
            </a:r>
            <a:r>
              <a:rPr kumimoji="0" lang="en-US" sz="2000" b="1" i="0" u="none" strike="noStrike" kern="1200" cap="none" spc="0" normalizeH="0" baseline="0" noProof="0" dirty="0">
                <a:ln>
                  <a:noFill/>
                </a:ln>
                <a:solidFill>
                  <a:sysClr val="window" lastClr="FFFFFF"/>
                </a:solidFill>
                <a:effectLst/>
                <a:uLnTx/>
                <a:uFillTx/>
                <a:latin typeface="Arial"/>
                <a:ea typeface="ＭＳ Ｐゴシック"/>
                <a:cs typeface="Arial"/>
              </a:rPr>
              <a:t> Summit</a:t>
            </a:r>
            <a:endParaRPr kumimoji="0" lang="en-US" sz="2000" b="0" i="0" u="none" strike="noStrike" kern="1200" cap="none" spc="0" normalizeH="0" baseline="0" noProof="0" dirty="0">
              <a:ln>
                <a:noFill/>
              </a:ln>
              <a:solidFill>
                <a:sysClr val="window" lastClr="FFFFFF"/>
              </a:solidFill>
              <a:effectLst/>
              <a:uLnTx/>
              <a:uFillTx/>
              <a:latin typeface="Arial"/>
              <a:ea typeface="ＭＳ Ｐゴシック"/>
              <a:cs typeface="Arial"/>
            </a:endParaRPr>
          </a:p>
        </p:txBody>
      </p:sp>
      <p:pic>
        <p:nvPicPr>
          <p:cNvPr id="2" name="Picture 1"/>
          <p:cNvPicPr>
            <a:picLocks noChangeAspect="1"/>
          </p:cNvPicPr>
          <p:nvPr/>
        </p:nvPicPr>
        <p:blipFill rotWithShape="1">
          <a:blip r:embed="rId5">
            <a:alphaModFix amt="84000"/>
            <a:extLst>
              <a:ext uri="{28A0092B-C50C-407E-A947-70E740481C1C}">
                <a14:useLocalDpi xmlns:a14="http://schemas.microsoft.com/office/drawing/2010/main" val="0"/>
              </a:ext>
            </a:extLst>
          </a:blip>
          <a:srcRect l="1248" r="6744" b="17497"/>
          <a:stretch/>
        </p:blipFill>
        <p:spPr>
          <a:xfrm>
            <a:off x="10449284" y="1103466"/>
            <a:ext cx="1175656" cy="595689"/>
          </a:xfrm>
          <a:prstGeom prst="rect">
            <a:avLst/>
          </a:prstGeom>
        </p:spPr>
      </p:pic>
    </p:spTree>
    <p:extLst>
      <p:ext uri="{BB962C8B-B14F-4D97-AF65-F5344CB8AC3E}">
        <p14:creationId xmlns:p14="http://schemas.microsoft.com/office/powerpoint/2010/main" val="230603234"/>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 name="Picture 99"/>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0" name="Right Arrow 9"/>
          <p:cNvSpPr/>
          <p:nvPr/>
        </p:nvSpPr>
        <p:spPr bwMode="auto">
          <a:xfrm rot="17586130">
            <a:off x="6597835" y="4584832"/>
            <a:ext cx="1724021" cy="362809"/>
          </a:xfrm>
          <a:prstGeom prst="rightArrow">
            <a:avLst/>
          </a:prstGeom>
          <a:gradFill flip="none" rotWithShape="1">
            <a:gsLst>
              <a:gs pos="0">
                <a:schemeClr val="bg2">
                  <a:lumMod val="20000"/>
                  <a:lumOff val="80000"/>
                  <a:alpha val="0"/>
                </a:schemeClr>
              </a:gs>
              <a:gs pos="78000">
                <a:schemeClr val="accent4">
                  <a:lumMod val="60000"/>
                  <a:lumOff val="40000"/>
                  <a:alpha val="35000"/>
                </a:schemeClr>
              </a:gs>
            </a:gsLst>
            <a:lin ang="0" scaled="1"/>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a typeface="ＭＳ Ｐゴシック" pitchFamily="16" charset="-128"/>
              <a:cs typeface="ＭＳ Ｐゴシック" pitchFamily="-97" charset="-128"/>
            </a:endParaRPr>
          </a:p>
        </p:txBody>
      </p:sp>
      <p:sp>
        <p:nvSpPr>
          <p:cNvPr id="11" name="Right Arrow 10"/>
          <p:cNvSpPr/>
          <p:nvPr/>
        </p:nvSpPr>
        <p:spPr bwMode="auto">
          <a:xfrm rot="17586130">
            <a:off x="7229698" y="4659878"/>
            <a:ext cx="1724021" cy="362809"/>
          </a:xfrm>
          <a:prstGeom prst="rightArrow">
            <a:avLst/>
          </a:prstGeom>
          <a:gradFill flip="none" rotWithShape="1">
            <a:gsLst>
              <a:gs pos="0">
                <a:schemeClr val="bg2">
                  <a:lumMod val="20000"/>
                  <a:lumOff val="80000"/>
                  <a:alpha val="0"/>
                </a:schemeClr>
              </a:gs>
              <a:gs pos="78000">
                <a:schemeClr val="accent4">
                  <a:lumMod val="60000"/>
                  <a:lumOff val="40000"/>
                  <a:alpha val="35000"/>
                </a:schemeClr>
              </a:gs>
            </a:gsLst>
            <a:lin ang="0" scaled="1"/>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a typeface="ＭＳ Ｐゴシック" pitchFamily="16" charset="-128"/>
              <a:cs typeface="ＭＳ Ｐゴシック" pitchFamily="-97" charset="-128"/>
            </a:endParaRPr>
          </a:p>
        </p:txBody>
      </p:sp>
      <p:sp>
        <p:nvSpPr>
          <p:cNvPr id="12" name="Right Arrow 11"/>
          <p:cNvSpPr/>
          <p:nvPr/>
        </p:nvSpPr>
        <p:spPr bwMode="auto">
          <a:xfrm rot="17586130">
            <a:off x="8117447" y="4641774"/>
            <a:ext cx="1724021" cy="362809"/>
          </a:xfrm>
          <a:prstGeom prst="rightArrow">
            <a:avLst/>
          </a:prstGeom>
          <a:gradFill flip="none" rotWithShape="1">
            <a:gsLst>
              <a:gs pos="0">
                <a:schemeClr val="bg2">
                  <a:lumMod val="20000"/>
                  <a:lumOff val="80000"/>
                  <a:alpha val="0"/>
                </a:schemeClr>
              </a:gs>
              <a:gs pos="78000">
                <a:schemeClr val="accent4">
                  <a:lumMod val="60000"/>
                  <a:lumOff val="40000"/>
                  <a:alpha val="35000"/>
                </a:schemeClr>
              </a:gs>
            </a:gsLst>
            <a:lin ang="0" scaled="1"/>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a typeface="ＭＳ Ｐゴシック" pitchFamily="16" charset="-128"/>
              <a:cs typeface="ＭＳ Ｐゴシック" pitchFamily="-97" charset="-128"/>
            </a:endParaRPr>
          </a:p>
        </p:txBody>
      </p:sp>
      <p:sp>
        <p:nvSpPr>
          <p:cNvPr id="13" name="Notched Right Arrow 3"/>
          <p:cNvSpPr/>
          <p:nvPr/>
        </p:nvSpPr>
        <p:spPr bwMode="auto">
          <a:xfrm rot="996985">
            <a:off x="-775365" y="2649373"/>
            <a:ext cx="3151280" cy="523480"/>
          </a:xfrm>
          <a:custGeom>
            <a:avLst/>
            <a:gdLst>
              <a:gd name="connsiteX0" fmla="*/ 0 w 1767874"/>
              <a:gd name="connsiteY0" fmla="*/ 130109 h 520435"/>
              <a:gd name="connsiteX1" fmla="*/ 1507657 w 1767874"/>
              <a:gd name="connsiteY1" fmla="*/ 130109 h 520435"/>
              <a:gd name="connsiteX2" fmla="*/ 1507657 w 1767874"/>
              <a:gd name="connsiteY2" fmla="*/ 0 h 520435"/>
              <a:gd name="connsiteX3" fmla="*/ 1767874 w 1767874"/>
              <a:gd name="connsiteY3" fmla="*/ 260218 h 520435"/>
              <a:gd name="connsiteX4" fmla="*/ 1507657 w 1767874"/>
              <a:gd name="connsiteY4" fmla="*/ 520435 h 520435"/>
              <a:gd name="connsiteX5" fmla="*/ 1507657 w 1767874"/>
              <a:gd name="connsiteY5" fmla="*/ 390326 h 520435"/>
              <a:gd name="connsiteX6" fmla="*/ 0 w 1767874"/>
              <a:gd name="connsiteY6" fmla="*/ 390326 h 520435"/>
              <a:gd name="connsiteX7" fmla="*/ 130109 w 1767874"/>
              <a:gd name="connsiteY7" fmla="*/ 260218 h 520435"/>
              <a:gd name="connsiteX8" fmla="*/ 0 w 1767874"/>
              <a:gd name="connsiteY8" fmla="*/ 130109 h 520435"/>
              <a:gd name="connsiteX0" fmla="*/ 0 w 1950754"/>
              <a:gd name="connsiteY0" fmla="*/ 130109 h 520435"/>
              <a:gd name="connsiteX1" fmla="*/ 1507657 w 1950754"/>
              <a:gd name="connsiteY1" fmla="*/ 130109 h 520435"/>
              <a:gd name="connsiteX2" fmla="*/ 1507657 w 1950754"/>
              <a:gd name="connsiteY2" fmla="*/ 0 h 520435"/>
              <a:gd name="connsiteX3" fmla="*/ 1950754 w 1950754"/>
              <a:gd name="connsiteY3" fmla="*/ 269362 h 520435"/>
              <a:gd name="connsiteX4" fmla="*/ 1507657 w 1950754"/>
              <a:gd name="connsiteY4" fmla="*/ 520435 h 520435"/>
              <a:gd name="connsiteX5" fmla="*/ 1507657 w 1950754"/>
              <a:gd name="connsiteY5" fmla="*/ 390326 h 520435"/>
              <a:gd name="connsiteX6" fmla="*/ 0 w 1950754"/>
              <a:gd name="connsiteY6" fmla="*/ 390326 h 520435"/>
              <a:gd name="connsiteX7" fmla="*/ 130109 w 1950754"/>
              <a:gd name="connsiteY7" fmla="*/ 260218 h 520435"/>
              <a:gd name="connsiteX8" fmla="*/ 0 w 1950754"/>
              <a:gd name="connsiteY8" fmla="*/ 130109 h 520435"/>
              <a:gd name="connsiteX0" fmla="*/ 0 w 1950754"/>
              <a:gd name="connsiteY0" fmla="*/ 130109 h 520435"/>
              <a:gd name="connsiteX1" fmla="*/ 1507657 w 1950754"/>
              <a:gd name="connsiteY1" fmla="*/ 130109 h 520435"/>
              <a:gd name="connsiteX2" fmla="*/ 1507657 w 1950754"/>
              <a:gd name="connsiteY2" fmla="*/ 0 h 520435"/>
              <a:gd name="connsiteX3" fmla="*/ 1950754 w 1950754"/>
              <a:gd name="connsiteY3" fmla="*/ 269362 h 520435"/>
              <a:gd name="connsiteX4" fmla="*/ 1507657 w 1950754"/>
              <a:gd name="connsiteY4" fmla="*/ 520435 h 520435"/>
              <a:gd name="connsiteX5" fmla="*/ 1507657 w 1950754"/>
              <a:gd name="connsiteY5" fmla="*/ 390326 h 520435"/>
              <a:gd name="connsiteX6" fmla="*/ 0 w 1950754"/>
              <a:gd name="connsiteY6" fmla="*/ 390326 h 520435"/>
              <a:gd name="connsiteX7" fmla="*/ 0 w 1950754"/>
              <a:gd name="connsiteY7" fmla="*/ 130109 h 520435"/>
              <a:gd name="connsiteX0" fmla="*/ 768096 w 2718850"/>
              <a:gd name="connsiteY0" fmla="*/ 130109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768096 w 2718850"/>
              <a:gd name="connsiteY7" fmla="*/ 130109 h 520435"/>
              <a:gd name="connsiteX0" fmla="*/ 18288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18288 w 2718850"/>
              <a:gd name="connsiteY7" fmla="*/ 203261 h 520435"/>
              <a:gd name="connsiteX0" fmla="*/ 27432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27432 w 2718850"/>
              <a:gd name="connsiteY7" fmla="*/ 203261 h 520435"/>
              <a:gd name="connsiteX0" fmla="*/ 27432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27432 w 2718850"/>
              <a:gd name="connsiteY7" fmla="*/ 203261 h 520435"/>
              <a:gd name="connsiteX0" fmla="*/ 27432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27432 w 2718850"/>
              <a:gd name="connsiteY7" fmla="*/ 203261 h 520435"/>
              <a:gd name="connsiteX0" fmla="*/ 27432 w 2727994"/>
              <a:gd name="connsiteY0" fmla="*/ 203261 h 520435"/>
              <a:gd name="connsiteX1" fmla="*/ 2275753 w 2727994"/>
              <a:gd name="connsiteY1" fmla="*/ 130109 h 520435"/>
              <a:gd name="connsiteX2" fmla="*/ 2275753 w 2727994"/>
              <a:gd name="connsiteY2" fmla="*/ 0 h 520435"/>
              <a:gd name="connsiteX3" fmla="*/ 2727994 w 2727994"/>
              <a:gd name="connsiteY3" fmla="*/ 251074 h 520435"/>
              <a:gd name="connsiteX4" fmla="*/ 2275753 w 2727994"/>
              <a:gd name="connsiteY4" fmla="*/ 520435 h 520435"/>
              <a:gd name="connsiteX5" fmla="*/ 2275753 w 2727994"/>
              <a:gd name="connsiteY5" fmla="*/ 390326 h 520435"/>
              <a:gd name="connsiteX6" fmla="*/ 0 w 2727994"/>
              <a:gd name="connsiteY6" fmla="*/ 353750 h 520435"/>
              <a:gd name="connsiteX7" fmla="*/ 27432 w 2727994"/>
              <a:gd name="connsiteY7" fmla="*/ 203261 h 520435"/>
              <a:gd name="connsiteX0" fmla="*/ 27432 w 2727994"/>
              <a:gd name="connsiteY0" fmla="*/ 203261 h 520435"/>
              <a:gd name="connsiteX1" fmla="*/ 2275753 w 2727994"/>
              <a:gd name="connsiteY1" fmla="*/ 130109 h 520435"/>
              <a:gd name="connsiteX2" fmla="*/ 2275753 w 2727994"/>
              <a:gd name="connsiteY2" fmla="*/ 0 h 520435"/>
              <a:gd name="connsiteX3" fmla="*/ 2727994 w 2727994"/>
              <a:gd name="connsiteY3" fmla="*/ 251074 h 520435"/>
              <a:gd name="connsiteX4" fmla="*/ 2275753 w 2727994"/>
              <a:gd name="connsiteY4" fmla="*/ 520435 h 520435"/>
              <a:gd name="connsiteX5" fmla="*/ 2275753 w 2727994"/>
              <a:gd name="connsiteY5" fmla="*/ 390326 h 520435"/>
              <a:gd name="connsiteX6" fmla="*/ 0 w 2727994"/>
              <a:gd name="connsiteY6" fmla="*/ 353750 h 520435"/>
              <a:gd name="connsiteX7" fmla="*/ 27432 w 2727994"/>
              <a:gd name="connsiteY7" fmla="*/ 203261 h 520435"/>
              <a:gd name="connsiteX0" fmla="*/ 9144 w 2709706"/>
              <a:gd name="connsiteY0" fmla="*/ 203261 h 520435"/>
              <a:gd name="connsiteX1" fmla="*/ 2257465 w 2709706"/>
              <a:gd name="connsiteY1" fmla="*/ 130109 h 520435"/>
              <a:gd name="connsiteX2" fmla="*/ 2257465 w 2709706"/>
              <a:gd name="connsiteY2" fmla="*/ 0 h 520435"/>
              <a:gd name="connsiteX3" fmla="*/ 2709706 w 2709706"/>
              <a:gd name="connsiteY3" fmla="*/ 251074 h 520435"/>
              <a:gd name="connsiteX4" fmla="*/ 2257465 w 2709706"/>
              <a:gd name="connsiteY4" fmla="*/ 520435 h 520435"/>
              <a:gd name="connsiteX5" fmla="*/ 2257465 w 2709706"/>
              <a:gd name="connsiteY5" fmla="*/ 390326 h 520435"/>
              <a:gd name="connsiteX6" fmla="*/ 0 w 2709706"/>
              <a:gd name="connsiteY6" fmla="*/ 408614 h 520435"/>
              <a:gd name="connsiteX7" fmla="*/ 9144 w 2709706"/>
              <a:gd name="connsiteY7" fmla="*/ 203261 h 520435"/>
              <a:gd name="connsiteX0" fmla="*/ 9144 w 2709706"/>
              <a:gd name="connsiteY0" fmla="*/ 203261 h 520435"/>
              <a:gd name="connsiteX1" fmla="*/ 2257465 w 2709706"/>
              <a:gd name="connsiteY1" fmla="*/ 130109 h 520435"/>
              <a:gd name="connsiteX2" fmla="*/ 2257465 w 2709706"/>
              <a:gd name="connsiteY2" fmla="*/ 0 h 520435"/>
              <a:gd name="connsiteX3" fmla="*/ 2709706 w 2709706"/>
              <a:gd name="connsiteY3" fmla="*/ 251074 h 520435"/>
              <a:gd name="connsiteX4" fmla="*/ 2257465 w 2709706"/>
              <a:gd name="connsiteY4" fmla="*/ 520435 h 520435"/>
              <a:gd name="connsiteX5" fmla="*/ 2257465 w 2709706"/>
              <a:gd name="connsiteY5" fmla="*/ 390326 h 520435"/>
              <a:gd name="connsiteX6" fmla="*/ 0 w 2709706"/>
              <a:gd name="connsiteY6" fmla="*/ 408614 h 520435"/>
              <a:gd name="connsiteX7" fmla="*/ 9144 w 2709706"/>
              <a:gd name="connsiteY7" fmla="*/ 203261 h 520435"/>
              <a:gd name="connsiteX0" fmla="*/ 9144 w 2709706"/>
              <a:gd name="connsiteY0" fmla="*/ 203261 h 520435"/>
              <a:gd name="connsiteX1" fmla="*/ 2257465 w 2709706"/>
              <a:gd name="connsiteY1" fmla="*/ 130109 h 520435"/>
              <a:gd name="connsiteX2" fmla="*/ 2257465 w 2709706"/>
              <a:gd name="connsiteY2" fmla="*/ 0 h 520435"/>
              <a:gd name="connsiteX3" fmla="*/ 2709706 w 2709706"/>
              <a:gd name="connsiteY3" fmla="*/ 251074 h 520435"/>
              <a:gd name="connsiteX4" fmla="*/ 2257465 w 2709706"/>
              <a:gd name="connsiteY4" fmla="*/ 520435 h 520435"/>
              <a:gd name="connsiteX5" fmla="*/ 2257465 w 2709706"/>
              <a:gd name="connsiteY5" fmla="*/ 390326 h 520435"/>
              <a:gd name="connsiteX6" fmla="*/ 0 w 2709706"/>
              <a:gd name="connsiteY6" fmla="*/ 408614 h 520435"/>
              <a:gd name="connsiteX7" fmla="*/ 9144 w 2709706"/>
              <a:gd name="connsiteY7" fmla="*/ 203261 h 520435"/>
              <a:gd name="connsiteX0" fmla="*/ 9144 w 2709706"/>
              <a:gd name="connsiteY0" fmla="*/ 184973 h 502147"/>
              <a:gd name="connsiteX1" fmla="*/ 2257465 w 2709706"/>
              <a:gd name="connsiteY1" fmla="*/ 111821 h 502147"/>
              <a:gd name="connsiteX2" fmla="*/ 2202601 w 2709706"/>
              <a:gd name="connsiteY2" fmla="*/ 0 h 502147"/>
              <a:gd name="connsiteX3" fmla="*/ 2709706 w 2709706"/>
              <a:gd name="connsiteY3" fmla="*/ 232786 h 502147"/>
              <a:gd name="connsiteX4" fmla="*/ 2257465 w 2709706"/>
              <a:gd name="connsiteY4" fmla="*/ 502147 h 502147"/>
              <a:gd name="connsiteX5" fmla="*/ 2257465 w 2709706"/>
              <a:gd name="connsiteY5" fmla="*/ 372038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232786 h 502147"/>
              <a:gd name="connsiteX4" fmla="*/ 2257465 w 2709706"/>
              <a:gd name="connsiteY4" fmla="*/ 502147 h 502147"/>
              <a:gd name="connsiteX5" fmla="*/ 2257465 w 2709706"/>
              <a:gd name="connsiteY5" fmla="*/ 372038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57465 w 2709706"/>
              <a:gd name="connsiteY5" fmla="*/ 372038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84897 w 2709706"/>
              <a:gd name="connsiteY5" fmla="*/ 335462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84897 w 2709706"/>
              <a:gd name="connsiteY5" fmla="*/ 335462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84897 w 2709706"/>
              <a:gd name="connsiteY5" fmla="*/ 335462 h 502147"/>
              <a:gd name="connsiteX6" fmla="*/ 0 w 2709706"/>
              <a:gd name="connsiteY6" fmla="*/ 390326 h 502147"/>
              <a:gd name="connsiteX7" fmla="*/ 9144 w 2709706"/>
              <a:gd name="connsiteY7" fmla="*/ 184973 h 502147"/>
              <a:gd name="connsiteX0" fmla="*/ 9144 w 2746282"/>
              <a:gd name="connsiteY0" fmla="*/ 184973 h 502147"/>
              <a:gd name="connsiteX1" fmla="*/ 2248321 w 2746282"/>
              <a:gd name="connsiteY1" fmla="*/ 130109 h 502147"/>
              <a:gd name="connsiteX2" fmla="*/ 2202601 w 2746282"/>
              <a:gd name="connsiteY2" fmla="*/ 0 h 502147"/>
              <a:gd name="connsiteX3" fmla="*/ 2746282 w 2746282"/>
              <a:gd name="connsiteY3" fmla="*/ 141346 h 502147"/>
              <a:gd name="connsiteX4" fmla="*/ 2257465 w 2746282"/>
              <a:gd name="connsiteY4" fmla="*/ 502147 h 502147"/>
              <a:gd name="connsiteX5" fmla="*/ 2284897 w 2746282"/>
              <a:gd name="connsiteY5" fmla="*/ 335462 h 502147"/>
              <a:gd name="connsiteX6" fmla="*/ 0 w 2746282"/>
              <a:gd name="connsiteY6" fmla="*/ 390326 h 502147"/>
              <a:gd name="connsiteX7" fmla="*/ 9144 w 2746282"/>
              <a:gd name="connsiteY7" fmla="*/ 184973 h 502147"/>
              <a:gd name="connsiteX0" fmla="*/ 9144 w 2746282"/>
              <a:gd name="connsiteY0" fmla="*/ 184973 h 474715"/>
              <a:gd name="connsiteX1" fmla="*/ 2248321 w 2746282"/>
              <a:gd name="connsiteY1" fmla="*/ 130109 h 474715"/>
              <a:gd name="connsiteX2" fmla="*/ 2202601 w 2746282"/>
              <a:gd name="connsiteY2" fmla="*/ 0 h 474715"/>
              <a:gd name="connsiteX3" fmla="*/ 2746282 w 2746282"/>
              <a:gd name="connsiteY3" fmla="*/ 141346 h 474715"/>
              <a:gd name="connsiteX4" fmla="*/ 2321473 w 2746282"/>
              <a:gd name="connsiteY4" fmla="*/ 474715 h 474715"/>
              <a:gd name="connsiteX5" fmla="*/ 2284897 w 2746282"/>
              <a:gd name="connsiteY5" fmla="*/ 335462 h 474715"/>
              <a:gd name="connsiteX6" fmla="*/ 0 w 2746282"/>
              <a:gd name="connsiteY6" fmla="*/ 390326 h 474715"/>
              <a:gd name="connsiteX7" fmla="*/ 9144 w 2746282"/>
              <a:gd name="connsiteY7" fmla="*/ 184973 h 474715"/>
              <a:gd name="connsiteX0" fmla="*/ 0 w 2737138"/>
              <a:gd name="connsiteY0" fmla="*/ 184973 h 477872"/>
              <a:gd name="connsiteX1" fmla="*/ 2239177 w 2737138"/>
              <a:gd name="connsiteY1" fmla="*/ 130109 h 477872"/>
              <a:gd name="connsiteX2" fmla="*/ 2193457 w 2737138"/>
              <a:gd name="connsiteY2" fmla="*/ 0 h 477872"/>
              <a:gd name="connsiteX3" fmla="*/ 2737138 w 2737138"/>
              <a:gd name="connsiteY3" fmla="*/ 141346 h 477872"/>
              <a:gd name="connsiteX4" fmla="*/ 2312329 w 2737138"/>
              <a:gd name="connsiteY4" fmla="*/ 474715 h 477872"/>
              <a:gd name="connsiteX5" fmla="*/ 2275753 w 2737138"/>
              <a:gd name="connsiteY5" fmla="*/ 335462 h 477872"/>
              <a:gd name="connsiteX6" fmla="*/ 0 w 2737138"/>
              <a:gd name="connsiteY6" fmla="*/ 408614 h 477872"/>
              <a:gd name="connsiteX7" fmla="*/ 0 w 2737138"/>
              <a:gd name="connsiteY7" fmla="*/ 184973 h 477872"/>
              <a:gd name="connsiteX0" fmla="*/ 0 w 2737138"/>
              <a:gd name="connsiteY0" fmla="*/ 184973 h 474715"/>
              <a:gd name="connsiteX1" fmla="*/ 2239177 w 2737138"/>
              <a:gd name="connsiteY1" fmla="*/ 130109 h 474715"/>
              <a:gd name="connsiteX2" fmla="*/ 2193457 w 2737138"/>
              <a:gd name="connsiteY2" fmla="*/ 0 h 474715"/>
              <a:gd name="connsiteX3" fmla="*/ 2737138 w 2737138"/>
              <a:gd name="connsiteY3" fmla="*/ 141346 h 474715"/>
              <a:gd name="connsiteX4" fmla="*/ 2312329 w 2737138"/>
              <a:gd name="connsiteY4" fmla="*/ 474715 h 474715"/>
              <a:gd name="connsiteX5" fmla="*/ 2275753 w 2737138"/>
              <a:gd name="connsiteY5" fmla="*/ 335462 h 474715"/>
              <a:gd name="connsiteX6" fmla="*/ 0 w 2737138"/>
              <a:gd name="connsiteY6" fmla="*/ 408614 h 474715"/>
              <a:gd name="connsiteX7" fmla="*/ 0 w 2737138"/>
              <a:gd name="connsiteY7" fmla="*/ 184973 h 474715"/>
              <a:gd name="connsiteX0" fmla="*/ 0 w 2923162"/>
              <a:gd name="connsiteY0" fmla="*/ 38149 h 474715"/>
              <a:gd name="connsiteX1" fmla="*/ 2425201 w 2923162"/>
              <a:gd name="connsiteY1" fmla="*/ 130109 h 474715"/>
              <a:gd name="connsiteX2" fmla="*/ 2379481 w 2923162"/>
              <a:gd name="connsiteY2" fmla="*/ 0 h 474715"/>
              <a:gd name="connsiteX3" fmla="*/ 2923162 w 2923162"/>
              <a:gd name="connsiteY3" fmla="*/ 141346 h 474715"/>
              <a:gd name="connsiteX4" fmla="*/ 2498353 w 2923162"/>
              <a:gd name="connsiteY4" fmla="*/ 474715 h 474715"/>
              <a:gd name="connsiteX5" fmla="*/ 2461777 w 2923162"/>
              <a:gd name="connsiteY5" fmla="*/ 335462 h 474715"/>
              <a:gd name="connsiteX6" fmla="*/ 186024 w 2923162"/>
              <a:gd name="connsiteY6" fmla="*/ 408614 h 474715"/>
              <a:gd name="connsiteX7" fmla="*/ 0 w 2923162"/>
              <a:gd name="connsiteY7" fmla="*/ 38149 h 474715"/>
              <a:gd name="connsiteX0" fmla="*/ 0 w 2923162"/>
              <a:gd name="connsiteY0" fmla="*/ 38149 h 573052"/>
              <a:gd name="connsiteX1" fmla="*/ 2425201 w 2923162"/>
              <a:gd name="connsiteY1" fmla="*/ 130109 h 573052"/>
              <a:gd name="connsiteX2" fmla="*/ 2379481 w 2923162"/>
              <a:gd name="connsiteY2" fmla="*/ 0 h 573052"/>
              <a:gd name="connsiteX3" fmla="*/ 2923162 w 2923162"/>
              <a:gd name="connsiteY3" fmla="*/ 141346 h 573052"/>
              <a:gd name="connsiteX4" fmla="*/ 2498353 w 2923162"/>
              <a:gd name="connsiteY4" fmla="*/ 474715 h 573052"/>
              <a:gd name="connsiteX5" fmla="*/ 2461777 w 2923162"/>
              <a:gd name="connsiteY5" fmla="*/ 335462 h 573052"/>
              <a:gd name="connsiteX6" fmla="*/ 42123 w 2923162"/>
              <a:gd name="connsiteY6" fmla="*/ 543802 h 573052"/>
              <a:gd name="connsiteX7" fmla="*/ 0 w 2923162"/>
              <a:gd name="connsiteY7" fmla="*/ 38149 h 573052"/>
              <a:gd name="connsiteX0" fmla="*/ 0 w 2923162"/>
              <a:gd name="connsiteY0" fmla="*/ 38149 h 573052"/>
              <a:gd name="connsiteX1" fmla="*/ 2424586 w 2923162"/>
              <a:gd name="connsiteY1" fmla="*/ 101204 h 573052"/>
              <a:gd name="connsiteX2" fmla="*/ 2379481 w 2923162"/>
              <a:gd name="connsiteY2" fmla="*/ 0 h 573052"/>
              <a:gd name="connsiteX3" fmla="*/ 2923162 w 2923162"/>
              <a:gd name="connsiteY3" fmla="*/ 141346 h 573052"/>
              <a:gd name="connsiteX4" fmla="*/ 2498353 w 2923162"/>
              <a:gd name="connsiteY4" fmla="*/ 474715 h 573052"/>
              <a:gd name="connsiteX5" fmla="*/ 2461777 w 2923162"/>
              <a:gd name="connsiteY5" fmla="*/ 335462 h 573052"/>
              <a:gd name="connsiteX6" fmla="*/ 42123 w 2923162"/>
              <a:gd name="connsiteY6" fmla="*/ 543802 h 573052"/>
              <a:gd name="connsiteX7" fmla="*/ 0 w 2923162"/>
              <a:gd name="connsiteY7" fmla="*/ 38149 h 573052"/>
              <a:gd name="connsiteX0" fmla="*/ 0 w 2923162"/>
              <a:gd name="connsiteY0" fmla="*/ 38149 h 573052"/>
              <a:gd name="connsiteX1" fmla="*/ 2424586 w 2923162"/>
              <a:gd name="connsiteY1" fmla="*/ 101204 h 573052"/>
              <a:gd name="connsiteX2" fmla="*/ 2379481 w 2923162"/>
              <a:gd name="connsiteY2" fmla="*/ 0 h 573052"/>
              <a:gd name="connsiteX3" fmla="*/ 2923162 w 2923162"/>
              <a:gd name="connsiteY3" fmla="*/ 141346 h 573052"/>
              <a:gd name="connsiteX4" fmla="*/ 2498353 w 2923162"/>
              <a:gd name="connsiteY4" fmla="*/ 474715 h 573052"/>
              <a:gd name="connsiteX5" fmla="*/ 2461777 w 2923162"/>
              <a:gd name="connsiteY5" fmla="*/ 335462 h 573052"/>
              <a:gd name="connsiteX6" fmla="*/ 42123 w 2923162"/>
              <a:gd name="connsiteY6" fmla="*/ 543802 h 573052"/>
              <a:gd name="connsiteX7" fmla="*/ 0 w 2923162"/>
              <a:gd name="connsiteY7" fmla="*/ 38149 h 573052"/>
              <a:gd name="connsiteX0" fmla="*/ 0 w 2923162"/>
              <a:gd name="connsiteY0" fmla="*/ 38149 h 573052"/>
              <a:gd name="connsiteX1" fmla="*/ 2424586 w 2923162"/>
              <a:gd name="connsiteY1" fmla="*/ 101204 h 573052"/>
              <a:gd name="connsiteX2" fmla="*/ 2379481 w 2923162"/>
              <a:gd name="connsiteY2" fmla="*/ 0 h 573052"/>
              <a:gd name="connsiteX3" fmla="*/ 2923162 w 2923162"/>
              <a:gd name="connsiteY3" fmla="*/ 141346 h 573052"/>
              <a:gd name="connsiteX4" fmla="*/ 2498353 w 2923162"/>
              <a:gd name="connsiteY4" fmla="*/ 474715 h 573052"/>
              <a:gd name="connsiteX5" fmla="*/ 2461777 w 2923162"/>
              <a:gd name="connsiteY5" fmla="*/ 335462 h 573052"/>
              <a:gd name="connsiteX6" fmla="*/ 42123 w 2923162"/>
              <a:gd name="connsiteY6" fmla="*/ 543802 h 573052"/>
              <a:gd name="connsiteX7" fmla="*/ 0 w 2923162"/>
              <a:gd name="connsiteY7" fmla="*/ 38149 h 573052"/>
              <a:gd name="connsiteX0" fmla="*/ 0 w 2923162"/>
              <a:gd name="connsiteY0" fmla="*/ 38149 h 575265"/>
              <a:gd name="connsiteX1" fmla="*/ 2424586 w 2923162"/>
              <a:gd name="connsiteY1" fmla="*/ 101204 h 575265"/>
              <a:gd name="connsiteX2" fmla="*/ 2379481 w 2923162"/>
              <a:gd name="connsiteY2" fmla="*/ 0 h 575265"/>
              <a:gd name="connsiteX3" fmla="*/ 2923162 w 2923162"/>
              <a:gd name="connsiteY3" fmla="*/ 141346 h 575265"/>
              <a:gd name="connsiteX4" fmla="*/ 2498353 w 2923162"/>
              <a:gd name="connsiteY4" fmla="*/ 474715 h 575265"/>
              <a:gd name="connsiteX5" fmla="*/ 2459951 w 2923162"/>
              <a:gd name="connsiteY5" fmla="*/ 355774 h 575265"/>
              <a:gd name="connsiteX6" fmla="*/ 42123 w 2923162"/>
              <a:gd name="connsiteY6" fmla="*/ 543802 h 575265"/>
              <a:gd name="connsiteX7" fmla="*/ 0 w 2923162"/>
              <a:gd name="connsiteY7" fmla="*/ 38149 h 575265"/>
              <a:gd name="connsiteX0" fmla="*/ 0 w 2923162"/>
              <a:gd name="connsiteY0" fmla="*/ 38149 h 562987"/>
              <a:gd name="connsiteX1" fmla="*/ 2424586 w 2923162"/>
              <a:gd name="connsiteY1" fmla="*/ 101204 h 562987"/>
              <a:gd name="connsiteX2" fmla="*/ 2379481 w 2923162"/>
              <a:gd name="connsiteY2" fmla="*/ 0 h 562987"/>
              <a:gd name="connsiteX3" fmla="*/ 2923162 w 2923162"/>
              <a:gd name="connsiteY3" fmla="*/ 141346 h 562987"/>
              <a:gd name="connsiteX4" fmla="*/ 2498353 w 2923162"/>
              <a:gd name="connsiteY4" fmla="*/ 474715 h 562987"/>
              <a:gd name="connsiteX5" fmla="*/ 2459951 w 2923162"/>
              <a:gd name="connsiteY5" fmla="*/ 355774 h 562987"/>
              <a:gd name="connsiteX6" fmla="*/ 42123 w 2923162"/>
              <a:gd name="connsiteY6" fmla="*/ 543802 h 562987"/>
              <a:gd name="connsiteX7" fmla="*/ 0 w 2923162"/>
              <a:gd name="connsiteY7" fmla="*/ 38149 h 562987"/>
              <a:gd name="connsiteX0" fmla="*/ 0 w 2923162"/>
              <a:gd name="connsiteY0" fmla="*/ 38149 h 561629"/>
              <a:gd name="connsiteX1" fmla="*/ 2424586 w 2923162"/>
              <a:gd name="connsiteY1" fmla="*/ 101204 h 561629"/>
              <a:gd name="connsiteX2" fmla="*/ 2379481 w 2923162"/>
              <a:gd name="connsiteY2" fmla="*/ 0 h 561629"/>
              <a:gd name="connsiteX3" fmla="*/ 2923162 w 2923162"/>
              <a:gd name="connsiteY3" fmla="*/ 141346 h 561629"/>
              <a:gd name="connsiteX4" fmla="*/ 2498353 w 2923162"/>
              <a:gd name="connsiteY4" fmla="*/ 474715 h 561629"/>
              <a:gd name="connsiteX5" fmla="*/ 2459951 w 2923162"/>
              <a:gd name="connsiteY5" fmla="*/ 355774 h 561629"/>
              <a:gd name="connsiteX6" fmla="*/ 42123 w 2923162"/>
              <a:gd name="connsiteY6" fmla="*/ 543802 h 561629"/>
              <a:gd name="connsiteX7" fmla="*/ 0 w 2923162"/>
              <a:gd name="connsiteY7" fmla="*/ 38149 h 561629"/>
              <a:gd name="connsiteX0" fmla="*/ 0 w 2923162"/>
              <a:gd name="connsiteY0" fmla="*/ 0 h 523480"/>
              <a:gd name="connsiteX1" fmla="*/ 2424586 w 2923162"/>
              <a:gd name="connsiteY1" fmla="*/ 63055 h 523480"/>
              <a:gd name="connsiteX2" fmla="*/ 2923162 w 2923162"/>
              <a:gd name="connsiteY2" fmla="*/ 103197 h 523480"/>
              <a:gd name="connsiteX3" fmla="*/ 2498353 w 2923162"/>
              <a:gd name="connsiteY3" fmla="*/ 436566 h 523480"/>
              <a:gd name="connsiteX4" fmla="*/ 2459951 w 2923162"/>
              <a:gd name="connsiteY4" fmla="*/ 317625 h 523480"/>
              <a:gd name="connsiteX5" fmla="*/ 42123 w 2923162"/>
              <a:gd name="connsiteY5" fmla="*/ 505653 h 523480"/>
              <a:gd name="connsiteX6" fmla="*/ 0 w 2923162"/>
              <a:gd name="connsiteY6" fmla="*/ 0 h 523480"/>
              <a:gd name="connsiteX0" fmla="*/ 0 w 2498353"/>
              <a:gd name="connsiteY0" fmla="*/ 0 h 523480"/>
              <a:gd name="connsiteX1" fmla="*/ 2424586 w 2498353"/>
              <a:gd name="connsiteY1" fmla="*/ 63055 h 523480"/>
              <a:gd name="connsiteX2" fmla="*/ 2498353 w 2498353"/>
              <a:gd name="connsiteY2" fmla="*/ 436566 h 523480"/>
              <a:gd name="connsiteX3" fmla="*/ 2459951 w 2498353"/>
              <a:gd name="connsiteY3" fmla="*/ 317625 h 523480"/>
              <a:gd name="connsiteX4" fmla="*/ 42123 w 2498353"/>
              <a:gd name="connsiteY4" fmla="*/ 505653 h 523480"/>
              <a:gd name="connsiteX5" fmla="*/ 0 w 2498353"/>
              <a:gd name="connsiteY5" fmla="*/ 0 h 523480"/>
              <a:gd name="connsiteX0" fmla="*/ 0 w 2459951"/>
              <a:gd name="connsiteY0" fmla="*/ 0 h 523480"/>
              <a:gd name="connsiteX1" fmla="*/ 2424586 w 2459951"/>
              <a:gd name="connsiteY1" fmla="*/ 63055 h 523480"/>
              <a:gd name="connsiteX2" fmla="*/ 2459951 w 2459951"/>
              <a:gd name="connsiteY2" fmla="*/ 317625 h 523480"/>
              <a:gd name="connsiteX3" fmla="*/ 42123 w 2459951"/>
              <a:gd name="connsiteY3" fmla="*/ 505653 h 523480"/>
              <a:gd name="connsiteX4" fmla="*/ 0 w 2459951"/>
              <a:gd name="connsiteY4" fmla="*/ 0 h 523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9951" h="523480">
                <a:moveTo>
                  <a:pt x="0" y="0"/>
                </a:moveTo>
                <a:cubicBezTo>
                  <a:pt x="693751" y="239946"/>
                  <a:pt x="1638553" y="147870"/>
                  <a:pt x="2424586" y="63055"/>
                </a:cubicBezTo>
                <a:lnTo>
                  <a:pt x="2459951" y="317625"/>
                </a:lnTo>
                <a:cubicBezTo>
                  <a:pt x="1622082" y="416284"/>
                  <a:pt x="1241957" y="577316"/>
                  <a:pt x="42123" y="505653"/>
                </a:cubicBezTo>
                <a:lnTo>
                  <a:pt x="0" y="0"/>
                </a:lnTo>
                <a:close/>
              </a:path>
            </a:pathLst>
          </a:custGeom>
          <a:gradFill flip="none" rotWithShape="1">
            <a:gsLst>
              <a:gs pos="24000">
                <a:schemeClr val="bg2">
                  <a:lumMod val="75000"/>
                  <a:alpha val="0"/>
                </a:schemeClr>
              </a:gs>
              <a:gs pos="100000">
                <a:schemeClr val="bg2">
                  <a:lumMod val="60000"/>
                  <a:lumOff val="40000"/>
                </a:schemeClr>
              </a:gs>
            </a:gsLst>
            <a:lin ang="0" scaled="1"/>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a typeface="ＭＳ Ｐゴシック" pitchFamily="16" charset="-128"/>
              <a:cs typeface="ＭＳ Ｐゴシック" pitchFamily="-97" charset="-128"/>
            </a:endParaRPr>
          </a:p>
        </p:txBody>
      </p:sp>
      <p:sp>
        <p:nvSpPr>
          <p:cNvPr id="14" name="Notched Right Arrow 3"/>
          <p:cNvSpPr/>
          <p:nvPr/>
        </p:nvSpPr>
        <p:spPr bwMode="auto">
          <a:xfrm rot="1017855">
            <a:off x="1561031" y="2984003"/>
            <a:ext cx="2915316" cy="331556"/>
          </a:xfrm>
          <a:custGeom>
            <a:avLst/>
            <a:gdLst>
              <a:gd name="connsiteX0" fmla="*/ 0 w 1767874"/>
              <a:gd name="connsiteY0" fmla="*/ 130109 h 520435"/>
              <a:gd name="connsiteX1" fmla="*/ 1507657 w 1767874"/>
              <a:gd name="connsiteY1" fmla="*/ 130109 h 520435"/>
              <a:gd name="connsiteX2" fmla="*/ 1507657 w 1767874"/>
              <a:gd name="connsiteY2" fmla="*/ 0 h 520435"/>
              <a:gd name="connsiteX3" fmla="*/ 1767874 w 1767874"/>
              <a:gd name="connsiteY3" fmla="*/ 260218 h 520435"/>
              <a:gd name="connsiteX4" fmla="*/ 1507657 w 1767874"/>
              <a:gd name="connsiteY4" fmla="*/ 520435 h 520435"/>
              <a:gd name="connsiteX5" fmla="*/ 1507657 w 1767874"/>
              <a:gd name="connsiteY5" fmla="*/ 390326 h 520435"/>
              <a:gd name="connsiteX6" fmla="*/ 0 w 1767874"/>
              <a:gd name="connsiteY6" fmla="*/ 390326 h 520435"/>
              <a:gd name="connsiteX7" fmla="*/ 130109 w 1767874"/>
              <a:gd name="connsiteY7" fmla="*/ 260218 h 520435"/>
              <a:gd name="connsiteX8" fmla="*/ 0 w 1767874"/>
              <a:gd name="connsiteY8" fmla="*/ 130109 h 520435"/>
              <a:gd name="connsiteX0" fmla="*/ 0 w 1950754"/>
              <a:gd name="connsiteY0" fmla="*/ 130109 h 520435"/>
              <a:gd name="connsiteX1" fmla="*/ 1507657 w 1950754"/>
              <a:gd name="connsiteY1" fmla="*/ 130109 h 520435"/>
              <a:gd name="connsiteX2" fmla="*/ 1507657 w 1950754"/>
              <a:gd name="connsiteY2" fmla="*/ 0 h 520435"/>
              <a:gd name="connsiteX3" fmla="*/ 1950754 w 1950754"/>
              <a:gd name="connsiteY3" fmla="*/ 269362 h 520435"/>
              <a:gd name="connsiteX4" fmla="*/ 1507657 w 1950754"/>
              <a:gd name="connsiteY4" fmla="*/ 520435 h 520435"/>
              <a:gd name="connsiteX5" fmla="*/ 1507657 w 1950754"/>
              <a:gd name="connsiteY5" fmla="*/ 390326 h 520435"/>
              <a:gd name="connsiteX6" fmla="*/ 0 w 1950754"/>
              <a:gd name="connsiteY6" fmla="*/ 390326 h 520435"/>
              <a:gd name="connsiteX7" fmla="*/ 130109 w 1950754"/>
              <a:gd name="connsiteY7" fmla="*/ 260218 h 520435"/>
              <a:gd name="connsiteX8" fmla="*/ 0 w 1950754"/>
              <a:gd name="connsiteY8" fmla="*/ 130109 h 520435"/>
              <a:gd name="connsiteX0" fmla="*/ 0 w 1950754"/>
              <a:gd name="connsiteY0" fmla="*/ 130109 h 520435"/>
              <a:gd name="connsiteX1" fmla="*/ 1507657 w 1950754"/>
              <a:gd name="connsiteY1" fmla="*/ 130109 h 520435"/>
              <a:gd name="connsiteX2" fmla="*/ 1507657 w 1950754"/>
              <a:gd name="connsiteY2" fmla="*/ 0 h 520435"/>
              <a:gd name="connsiteX3" fmla="*/ 1950754 w 1950754"/>
              <a:gd name="connsiteY3" fmla="*/ 269362 h 520435"/>
              <a:gd name="connsiteX4" fmla="*/ 1507657 w 1950754"/>
              <a:gd name="connsiteY4" fmla="*/ 520435 h 520435"/>
              <a:gd name="connsiteX5" fmla="*/ 1507657 w 1950754"/>
              <a:gd name="connsiteY5" fmla="*/ 390326 h 520435"/>
              <a:gd name="connsiteX6" fmla="*/ 0 w 1950754"/>
              <a:gd name="connsiteY6" fmla="*/ 390326 h 520435"/>
              <a:gd name="connsiteX7" fmla="*/ 0 w 1950754"/>
              <a:gd name="connsiteY7" fmla="*/ 130109 h 520435"/>
              <a:gd name="connsiteX0" fmla="*/ 768096 w 2718850"/>
              <a:gd name="connsiteY0" fmla="*/ 130109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768096 w 2718850"/>
              <a:gd name="connsiteY7" fmla="*/ 130109 h 520435"/>
              <a:gd name="connsiteX0" fmla="*/ 18288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18288 w 2718850"/>
              <a:gd name="connsiteY7" fmla="*/ 203261 h 520435"/>
              <a:gd name="connsiteX0" fmla="*/ 27432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27432 w 2718850"/>
              <a:gd name="connsiteY7" fmla="*/ 203261 h 520435"/>
              <a:gd name="connsiteX0" fmla="*/ 27432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27432 w 2718850"/>
              <a:gd name="connsiteY7" fmla="*/ 203261 h 520435"/>
              <a:gd name="connsiteX0" fmla="*/ 27432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27432 w 2718850"/>
              <a:gd name="connsiteY7" fmla="*/ 203261 h 520435"/>
              <a:gd name="connsiteX0" fmla="*/ 27432 w 2727994"/>
              <a:gd name="connsiteY0" fmla="*/ 203261 h 520435"/>
              <a:gd name="connsiteX1" fmla="*/ 2275753 w 2727994"/>
              <a:gd name="connsiteY1" fmla="*/ 130109 h 520435"/>
              <a:gd name="connsiteX2" fmla="*/ 2275753 w 2727994"/>
              <a:gd name="connsiteY2" fmla="*/ 0 h 520435"/>
              <a:gd name="connsiteX3" fmla="*/ 2727994 w 2727994"/>
              <a:gd name="connsiteY3" fmla="*/ 251074 h 520435"/>
              <a:gd name="connsiteX4" fmla="*/ 2275753 w 2727994"/>
              <a:gd name="connsiteY4" fmla="*/ 520435 h 520435"/>
              <a:gd name="connsiteX5" fmla="*/ 2275753 w 2727994"/>
              <a:gd name="connsiteY5" fmla="*/ 390326 h 520435"/>
              <a:gd name="connsiteX6" fmla="*/ 0 w 2727994"/>
              <a:gd name="connsiteY6" fmla="*/ 353750 h 520435"/>
              <a:gd name="connsiteX7" fmla="*/ 27432 w 2727994"/>
              <a:gd name="connsiteY7" fmla="*/ 203261 h 520435"/>
              <a:gd name="connsiteX0" fmla="*/ 27432 w 2727994"/>
              <a:gd name="connsiteY0" fmla="*/ 203261 h 520435"/>
              <a:gd name="connsiteX1" fmla="*/ 2275753 w 2727994"/>
              <a:gd name="connsiteY1" fmla="*/ 130109 h 520435"/>
              <a:gd name="connsiteX2" fmla="*/ 2275753 w 2727994"/>
              <a:gd name="connsiteY2" fmla="*/ 0 h 520435"/>
              <a:gd name="connsiteX3" fmla="*/ 2727994 w 2727994"/>
              <a:gd name="connsiteY3" fmla="*/ 251074 h 520435"/>
              <a:gd name="connsiteX4" fmla="*/ 2275753 w 2727994"/>
              <a:gd name="connsiteY4" fmla="*/ 520435 h 520435"/>
              <a:gd name="connsiteX5" fmla="*/ 2275753 w 2727994"/>
              <a:gd name="connsiteY5" fmla="*/ 390326 h 520435"/>
              <a:gd name="connsiteX6" fmla="*/ 0 w 2727994"/>
              <a:gd name="connsiteY6" fmla="*/ 353750 h 520435"/>
              <a:gd name="connsiteX7" fmla="*/ 27432 w 2727994"/>
              <a:gd name="connsiteY7" fmla="*/ 203261 h 520435"/>
              <a:gd name="connsiteX0" fmla="*/ 9144 w 2709706"/>
              <a:gd name="connsiteY0" fmla="*/ 203261 h 520435"/>
              <a:gd name="connsiteX1" fmla="*/ 2257465 w 2709706"/>
              <a:gd name="connsiteY1" fmla="*/ 130109 h 520435"/>
              <a:gd name="connsiteX2" fmla="*/ 2257465 w 2709706"/>
              <a:gd name="connsiteY2" fmla="*/ 0 h 520435"/>
              <a:gd name="connsiteX3" fmla="*/ 2709706 w 2709706"/>
              <a:gd name="connsiteY3" fmla="*/ 251074 h 520435"/>
              <a:gd name="connsiteX4" fmla="*/ 2257465 w 2709706"/>
              <a:gd name="connsiteY4" fmla="*/ 520435 h 520435"/>
              <a:gd name="connsiteX5" fmla="*/ 2257465 w 2709706"/>
              <a:gd name="connsiteY5" fmla="*/ 390326 h 520435"/>
              <a:gd name="connsiteX6" fmla="*/ 0 w 2709706"/>
              <a:gd name="connsiteY6" fmla="*/ 408614 h 520435"/>
              <a:gd name="connsiteX7" fmla="*/ 9144 w 2709706"/>
              <a:gd name="connsiteY7" fmla="*/ 203261 h 520435"/>
              <a:gd name="connsiteX0" fmla="*/ 9144 w 2709706"/>
              <a:gd name="connsiteY0" fmla="*/ 203261 h 520435"/>
              <a:gd name="connsiteX1" fmla="*/ 2257465 w 2709706"/>
              <a:gd name="connsiteY1" fmla="*/ 130109 h 520435"/>
              <a:gd name="connsiteX2" fmla="*/ 2257465 w 2709706"/>
              <a:gd name="connsiteY2" fmla="*/ 0 h 520435"/>
              <a:gd name="connsiteX3" fmla="*/ 2709706 w 2709706"/>
              <a:gd name="connsiteY3" fmla="*/ 251074 h 520435"/>
              <a:gd name="connsiteX4" fmla="*/ 2257465 w 2709706"/>
              <a:gd name="connsiteY4" fmla="*/ 520435 h 520435"/>
              <a:gd name="connsiteX5" fmla="*/ 2257465 w 2709706"/>
              <a:gd name="connsiteY5" fmla="*/ 390326 h 520435"/>
              <a:gd name="connsiteX6" fmla="*/ 0 w 2709706"/>
              <a:gd name="connsiteY6" fmla="*/ 408614 h 520435"/>
              <a:gd name="connsiteX7" fmla="*/ 9144 w 2709706"/>
              <a:gd name="connsiteY7" fmla="*/ 203261 h 520435"/>
              <a:gd name="connsiteX0" fmla="*/ 9144 w 2709706"/>
              <a:gd name="connsiteY0" fmla="*/ 203261 h 520435"/>
              <a:gd name="connsiteX1" fmla="*/ 2257465 w 2709706"/>
              <a:gd name="connsiteY1" fmla="*/ 130109 h 520435"/>
              <a:gd name="connsiteX2" fmla="*/ 2257465 w 2709706"/>
              <a:gd name="connsiteY2" fmla="*/ 0 h 520435"/>
              <a:gd name="connsiteX3" fmla="*/ 2709706 w 2709706"/>
              <a:gd name="connsiteY3" fmla="*/ 251074 h 520435"/>
              <a:gd name="connsiteX4" fmla="*/ 2257465 w 2709706"/>
              <a:gd name="connsiteY4" fmla="*/ 520435 h 520435"/>
              <a:gd name="connsiteX5" fmla="*/ 2257465 w 2709706"/>
              <a:gd name="connsiteY5" fmla="*/ 390326 h 520435"/>
              <a:gd name="connsiteX6" fmla="*/ 0 w 2709706"/>
              <a:gd name="connsiteY6" fmla="*/ 408614 h 520435"/>
              <a:gd name="connsiteX7" fmla="*/ 9144 w 2709706"/>
              <a:gd name="connsiteY7" fmla="*/ 203261 h 520435"/>
              <a:gd name="connsiteX0" fmla="*/ 9144 w 2709706"/>
              <a:gd name="connsiteY0" fmla="*/ 184973 h 502147"/>
              <a:gd name="connsiteX1" fmla="*/ 2257465 w 2709706"/>
              <a:gd name="connsiteY1" fmla="*/ 111821 h 502147"/>
              <a:gd name="connsiteX2" fmla="*/ 2202601 w 2709706"/>
              <a:gd name="connsiteY2" fmla="*/ 0 h 502147"/>
              <a:gd name="connsiteX3" fmla="*/ 2709706 w 2709706"/>
              <a:gd name="connsiteY3" fmla="*/ 232786 h 502147"/>
              <a:gd name="connsiteX4" fmla="*/ 2257465 w 2709706"/>
              <a:gd name="connsiteY4" fmla="*/ 502147 h 502147"/>
              <a:gd name="connsiteX5" fmla="*/ 2257465 w 2709706"/>
              <a:gd name="connsiteY5" fmla="*/ 372038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232786 h 502147"/>
              <a:gd name="connsiteX4" fmla="*/ 2257465 w 2709706"/>
              <a:gd name="connsiteY4" fmla="*/ 502147 h 502147"/>
              <a:gd name="connsiteX5" fmla="*/ 2257465 w 2709706"/>
              <a:gd name="connsiteY5" fmla="*/ 372038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57465 w 2709706"/>
              <a:gd name="connsiteY5" fmla="*/ 372038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84897 w 2709706"/>
              <a:gd name="connsiteY5" fmla="*/ 335462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84897 w 2709706"/>
              <a:gd name="connsiteY5" fmla="*/ 335462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84897 w 2709706"/>
              <a:gd name="connsiteY5" fmla="*/ 335462 h 502147"/>
              <a:gd name="connsiteX6" fmla="*/ 0 w 2709706"/>
              <a:gd name="connsiteY6" fmla="*/ 390326 h 502147"/>
              <a:gd name="connsiteX7" fmla="*/ 9144 w 2709706"/>
              <a:gd name="connsiteY7" fmla="*/ 184973 h 502147"/>
              <a:gd name="connsiteX0" fmla="*/ 9144 w 2746282"/>
              <a:gd name="connsiteY0" fmla="*/ 184973 h 502147"/>
              <a:gd name="connsiteX1" fmla="*/ 2248321 w 2746282"/>
              <a:gd name="connsiteY1" fmla="*/ 130109 h 502147"/>
              <a:gd name="connsiteX2" fmla="*/ 2202601 w 2746282"/>
              <a:gd name="connsiteY2" fmla="*/ 0 h 502147"/>
              <a:gd name="connsiteX3" fmla="*/ 2746282 w 2746282"/>
              <a:gd name="connsiteY3" fmla="*/ 141346 h 502147"/>
              <a:gd name="connsiteX4" fmla="*/ 2257465 w 2746282"/>
              <a:gd name="connsiteY4" fmla="*/ 502147 h 502147"/>
              <a:gd name="connsiteX5" fmla="*/ 2284897 w 2746282"/>
              <a:gd name="connsiteY5" fmla="*/ 335462 h 502147"/>
              <a:gd name="connsiteX6" fmla="*/ 0 w 2746282"/>
              <a:gd name="connsiteY6" fmla="*/ 390326 h 502147"/>
              <a:gd name="connsiteX7" fmla="*/ 9144 w 2746282"/>
              <a:gd name="connsiteY7" fmla="*/ 184973 h 502147"/>
              <a:gd name="connsiteX0" fmla="*/ 9144 w 2746282"/>
              <a:gd name="connsiteY0" fmla="*/ 184973 h 474715"/>
              <a:gd name="connsiteX1" fmla="*/ 2248321 w 2746282"/>
              <a:gd name="connsiteY1" fmla="*/ 130109 h 474715"/>
              <a:gd name="connsiteX2" fmla="*/ 2202601 w 2746282"/>
              <a:gd name="connsiteY2" fmla="*/ 0 h 474715"/>
              <a:gd name="connsiteX3" fmla="*/ 2746282 w 2746282"/>
              <a:gd name="connsiteY3" fmla="*/ 141346 h 474715"/>
              <a:gd name="connsiteX4" fmla="*/ 2321473 w 2746282"/>
              <a:gd name="connsiteY4" fmla="*/ 474715 h 474715"/>
              <a:gd name="connsiteX5" fmla="*/ 2284897 w 2746282"/>
              <a:gd name="connsiteY5" fmla="*/ 335462 h 474715"/>
              <a:gd name="connsiteX6" fmla="*/ 0 w 2746282"/>
              <a:gd name="connsiteY6" fmla="*/ 390326 h 474715"/>
              <a:gd name="connsiteX7" fmla="*/ 9144 w 2746282"/>
              <a:gd name="connsiteY7" fmla="*/ 184973 h 474715"/>
              <a:gd name="connsiteX0" fmla="*/ 0 w 2737138"/>
              <a:gd name="connsiteY0" fmla="*/ 184973 h 477872"/>
              <a:gd name="connsiteX1" fmla="*/ 2239177 w 2737138"/>
              <a:gd name="connsiteY1" fmla="*/ 130109 h 477872"/>
              <a:gd name="connsiteX2" fmla="*/ 2193457 w 2737138"/>
              <a:gd name="connsiteY2" fmla="*/ 0 h 477872"/>
              <a:gd name="connsiteX3" fmla="*/ 2737138 w 2737138"/>
              <a:gd name="connsiteY3" fmla="*/ 141346 h 477872"/>
              <a:gd name="connsiteX4" fmla="*/ 2312329 w 2737138"/>
              <a:gd name="connsiteY4" fmla="*/ 474715 h 477872"/>
              <a:gd name="connsiteX5" fmla="*/ 2275753 w 2737138"/>
              <a:gd name="connsiteY5" fmla="*/ 335462 h 477872"/>
              <a:gd name="connsiteX6" fmla="*/ 0 w 2737138"/>
              <a:gd name="connsiteY6" fmla="*/ 408614 h 477872"/>
              <a:gd name="connsiteX7" fmla="*/ 0 w 2737138"/>
              <a:gd name="connsiteY7" fmla="*/ 184973 h 477872"/>
              <a:gd name="connsiteX0" fmla="*/ 0 w 2737138"/>
              <a:gd name="connsiteY0" fmla="*/ 184973 h 474715"/>
              <a:gd name="connsiteX1" fmla="*/ 2239177 w 2737138"/>
              <a:gd name="connsiteY1" fmla="*/ 130109 h 474715"/>
              <a:gd name="connsiteX2" fmla="*/ 2193457 w 2737138"/>
              <a:gd name="connsiteY2" fmla="*/ 0 h 474715"/>
              <a:gd name="connsiteX3" fmla="*/ 2737138 w 2737138"/>
              <a:gd name="connsiteY3" fmla="*/ 141346 h 474715"/>
              <a:gd name="connsiteX4" fmla="*/ 2312329 w 2737138"/>
              <a:gd name="connsiteY4" fmla="*/ 474715 h 474715"/>
              <a:gd name="connsiteX5" fmla="*/ 2275753 w 2737138"/>
              <a:gd name="connsiteY5" fmla="*/ 335462 h 474715"/>
              <a:gd name="connsiteX6" fmla="*/ 0 w 2737138"/>
              <a:gd name="connsiteY6" fmla="*/ 408614 h 474715"/>
              <a:gd name="connsiteX7" fmla="*/ 0 w 2737138"/>
              <a:gd name="connsiteY7" fmla="*/ 184973 h 474715"/>
              <a:gd name="connsiteX0" fmla="*/ 0 w 2312329"/>
              <a:gd name="connsiteY0" fmla="*/ 184973 h 474715"/>
              <a:gd name="connsiteX1" fmla="*/ 2239177 w 2312329"/>
              <a:gd name="connsiteY1" fmla="*/ 130109 h 474715"/>
              <a:gd name="connsiteX2" fmla="*/ 2193457 w 2312329"/>
              <a:gd name="connsiteY2" fmla="*/ 0 h 474715"/>
              <a:gd name="connsiteX3" fmla="*/ 2312329 w 2312329"/>
              <a:gd name="connsiteY3" fmla="*/ 474715 h 474715"/>
              <a:gd name="connsiteX4" fmla="*/ 2275753 w 2312329"/>
              <a:gd name="connsiteY4" fmla="*/ 335462 h 474715"/>
              <a:gd name="connsiteX5" fmla="*/ 0 w 2312329"/>
              <a:gd name="connsiteY5" fmla="*/ 408614 h 474715"/>
              <a:gd name="connsiteX6" fmla="*/ 0 w 2312329"/>
              <a:gd name="connsiteY6" fmla="*/ 184973 h 474715"/>
              <a:gd name="connsiteX0" fmla="*/ 0 w 2312329"/>
              <a:gd name="connsiteY0" fmla="*/ 54864 h 344606"/>
              <a:gd name="connsiteX1" fmla="*/ 2239177 w 2312329"/>
              <a:gd name="connsiteY1" fmla="*/ 0 h 344606"/>
              <a:gd name="connsiteX2" fmla="*/ 2312329 w 2312329"/>
              <a:gd name="connsiteY2" fmla="*/ 344606 h 344606"/>
              <a:gd name="connsiteX3" fmla="*/ 2275753 w 2312329"/>
              <a:gd name="connsiteY3" fmla="*/ 205353 h 344606"/>
              <a:gd name="connsiteX4" fmla="*/ 0 w 2312329"/>
              <a:gd name="connsiteY4" fmla="*/ 278505 h 344606"/>
              <a:gd name="connsiteX5" fmla="*/ 0 w 2312329"/>
              <a:gd name="connsiteY5" fmla="*/ 54864 h 344606"/>
              <a:gd name="connsiteX0" fmla="*/ 0 w 2275753"/>
              <a:gd name="connsiteY0" fmla="*/ 54864 h 331556"/>
              <a:gd name="connsiteX1" fmla="*/ 2239177 w 2275753"/>
              <a:gd name="connsiteY1" fmla="*/ 0 h 331556"/>
              <a:gd name="connsiteX2" fmla="*/ 2275753 w 2275753"/>
              <a:gd name="connsiteY2" fmla="*/ 205353 h 331556"/>
              <a:gd name="connsiteX3" fmla="*/ 0 w 2275753"/>
              <a:gd name="connsiteY3" fmla="*/ 278505 h 331556"/>
              <a:gd name="connsiteX4" fmla="*/ 0 w 2275753"/>
              <a:gd name="connsiteY4" fmla="*/ 54864 h 331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5753" h="331556">
                <a:moveTo>
                  <a:pt x="0" y="54864"/>
                </a:moveTo>
                <a:cubicBezTo>
                  <a:pt x="1298080" y="149352"/>
                  <a:pt x="1489737" y="106680"/>
                  <a:pt x="2239177" y="0"/>
                </a:cubicBezTo>
                <a:lnTo>
                  <a:pt x="2275753" y="205353"/>
                </a:lnTo>
                <a:cubicBezTo>
                  <a:pt x="1526313" y="321177"/>
                  <a:pt x="1444384" y="382137"/>
                  <a:pt x="0" y="278505"/>
                </a:cubicBezTo>
                <a:lnTo>
                  <a:pt x="0" y="54864"/>
                </a:lnTo>
                <a:close/>
              </a:path>
            </a:pathLst>
          </a:custGeom>
          <a:gradFill flip="none" rotWithShape="1">
            <a:gsLst>
              <a:gs pos="24000">
                <a:schemeClr val="bg2">
                  <a:lumMod val="75000"/>
                  <a:alpha val="0"/>
                </a:schemeClr>
              </a:gs>
              <a:gs pos="100000">
                <a:srgbClr val="007AC2">
                  <a:alpha val="47000"/>
                </a:srgbClr>
              </a:gs>
            </a:gsLst>
            <a:lin ang="0" scaled="1"/>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a typeface="ＭＳ Ｐゴシック" pitchFamily="16" charset="-128"/>
              <a:cs typeface="ＭＳ Ｐゴシック" pitchFamily="-97" charset="-128"/>
            </a:endParaRPr>
          </a:p>
        </p:txBody>
      </p:sp>
      <p:sp>
        <p:nvSpPr>
          <p:cNvPr id="15" name="Notched Right Arrow 3"/>
          <p:cNvSpPr/>
          <p:nvPr/>
        </p:nvSpPr>
        <p:spPr bwMode="auto">
          <a:xfrm rot="871881">
            <a:off x="236648" y="3079320"/>
            <a:ext cx="2915316" cy="331556"/>
          </a:xfrm>
          <a:custGeom>
            <a:avLst/>
            <a:gdLst>
              <a:gd name="connsiteX0" fmla="*/ 0 w 1767874"/>
              <a:gd name="connsiteY0" fmla="*/ 130109 h 520435"/>
              <a:gd name="connsiteX1" fmla="*/ 1507657 w 1767874"/>
              <a:gd name="connsiteY1" fmla="*/ 130109 h 520435"/>
              <a:gd name="connsiteX2" fmla="*/ 1507657 w 1767874"/>
              <a:gd name="connsiteY2" fmla="*/ 0 h 520435"/>
              <a:gd name="connsiteX3" fmla="*/ 1767874 w 1767874"/>
              <a:gd name="connsiteY3" fmla="*/ 260218 h 520435"/>
              <a:gd name="connsiteX4" fmla="*/ 1507657 w 1767874"/>
              <a:gd name="connsiteY4" fmla="*/ 520435 h 520435"/>
              <a:gd name="connsiteX5" fmla="*/ 1507657 w 1767874"/>
              <a:gd name="connsiteY5" fmla="*/ 390326 h 520435"/>
              <a:gd name="connsiteX6" fmla="*/ 0 w 1767874"/>
              <a:gd name="connsiteY6" fmla="*/ 390326 h 520435"/>
              <a:gd name="connsiteX7" fmla="*/ 130109 w 1767874"/>
              <a:gd name="connsiteY7" fmla="*/ 260218 h 520435"/>
              <a:gd name="connsiteX8" fmla="*/ 0 w 1767874"/>
              <a:gd name="connsiteY8" fmla="*/ 130109 h 520435"/>
              <a:gd name="connsiteX0" fmla="*/ 0 w 1950754"/>
              <a:gd name="connsiteY0" fmla="*/ 130109 h 520435"/>
              <a:gd name="connsiteX1" fmla="*/ 1507657 w 1950754"/>
              <a:gd name="connsiteY1" fmla="*/ 130109 h 520435"/>
              <a:gd name="connsiteX2" fmla="*/ 1507657 w 1950754"/>
              <a:gd name="connsiteY2" fmla="*/ 0 h 520435"/>
              <a:gd name="connsiteX3" fmla="*/ 1950754 w 1950754"/>
              <a:gd name="connsiteY3" fmla="*/ 269362 h 520435"/>
              <a:gd name="connsiteX4" fmla="*/ 1507657 w 1950754"/>
              <a:gd name="connsiteY4" fmla="*/ 520435 h 520435"/>
              <a:gd name="connsiteX5" fmla="*/ 1507657 w 1950754"/>
              <a:gd name="connsiteY5" fmla="*/ 390326 h 520435"/>
              <a:gd name="connsiteX6" fmla="*/ 0 w 1950754"/>
              <a:gd name="connsiteY6" fmla="*/ 390326 h 520435"/>
              <a:gd name="connsiteX7" fmla="*/ 130109 w 1950754"/>
              <a:gd name="connsiteY7" fmla="*/ 260218 h 520435"/>
              <a:gd name="connsiteX8" fmla="*/ 0 w 1950754"/>
              <a:gd name="connsiteY8" fmla="*/ 130109 h 520435"/>
              <a:gd name="connsiteX0" fmla="*/ 0 w 1950754"/>
              <a:gd name="connsiteY0" fmla="*/ 130109 h 520435"/>
              <a:gd name="connsiteX1" fmla="*/ 1507657 w 1950754"/>
              <a:gd name="connsiteY1" fmla="*/ 130109 h 520435"/>
              <a:gd name="connsiteX2" fmla="*/ 1507657 w 1950754"/>
              <a:gd name="connsiteY2" fmla="*/ 0 h 520435"/>
              <a:gd name="connsiteX3" fmla="*/ 1950754 w 1950754"/>
              <a:gd name="connsiteY3" fmla="*/ 269362 h 520435"/>
              <a:gd name="connsiteX4" fmla="*/ 1507657 w 1950754"/>
              <a:gd name="connsiteY4" fmla="*/ 520435 h 520435"/>
              <a:gd name="connsiteX5" fmla="*/ 1507657 w 1950754"/>
              <a:gd name="connsiteY5" fmla="*/ 390326 h 520435"/>
              <a:gd name="connsiteX6" fmla="*/ 0 w 1950754"/>
              <a:gd name="connsiteY6" fmla="*/ 390326 h 520435"/>
              <a:gd name="connsiteX7" fmla="*/ 0 w 1950754"/>
              <a:gd name="connsiteY7" fmla="*/ 130109 h 520435"/>
              <a:gd name="connsiteX0" fmla="*/ 768096 w 2718850"/>
              <a:gd name="connsiteY0" fmla="*/ 130109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768096 w 2718850"/>
              <a:gd name="connsiteY7" fmla="*/ 130109 h 520435"/>
              <a:gd name="connsiteX0" fmla="*/ 18288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18288 w 2718850"/>
              <a:gd name="connsiteY7" fmla="*/ 203261 h 520435"/>
              <a:gd name="connsiteX0" fmla="*/ 27432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27432 w 2718850"/>
              <a:gd name="connsiteY7" fmla="*/ 203261 h 520435"/>
              <a:gd name="connsiteX0" fmla="*/ 27432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27432 w 2718850"/>
              <a:gd name="connsiteY7" fmla="*/ 203261 h 520435"/>
              <a:gd name="connsiteX0" fmla="*/ 27432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27432 w 2718850"/>
              <a:gd name="connsiteY7" fmla="*/ 203261 h 520435"/>
              <a:gd name="connsiteX0" fmla="*/ 27432 w 2727994"/>
              <a:gd name="connsiteY0" fmla="*/ 203261 h 520435"/>
              <a:gd name="connsiteX1" fmla="*/ 2275753 w 2727994"/>
              <a:gd name="connsiteY1" fmla="*/ 130109 h 520435"/>
              <a:gd name="connsiteX2" fmla="*/ 2275753 w 2727994"/>
              <a:gd name="connsiteY2" fmla="*/ 0 h 520435"/>
              <a:gd name="connsiteX3" fmla="*/ 2727994 w 2727994"/>
              <a:gd name="connsiteY3" fmla="*/ 251074 h 520435"/>
              <a:gd name="connsiteX4" fmla="*/ 2275753 w 2727994"/>
              <a:gd name="connsiteY4" fmla="*/ 520435 h 520435"/>
              <a:gd name="connsiteX5" fmla="*/ 2275753 w 2727994"/>
              <a:gd name="connsiteY5" fmla="*/ 390326 h 520435"/>
              <a:gd name="connsiteX6" fmla="*/ 0 w 2727994"/>
              <a:gd name="connsiteY6" fmla="*/ 353750 h 520435"/>
              <a:gd name="connsiteX7" fmla="*/ 27432 w 2727994"/>
              <a:gd name="connsiteY7" fmla="*/ 203261 h 520435"/>
              <a:gd name="connsiteX0" fmla="*/ 27432 w 2727994"/>
              <a:gd name="connsiteY0" fmla="*/ 203261 h 520435"/>
              <a:gd name="connsiteX1" fmla="*/ 2275753 w 2727994"/>
              <a:gd name="connsiteY1" fmla="*/ 130109 h 520435"/>
              <a:gd name="connsiteX2" fmla="*/ 2275753 w 2727994"/>
              <a:gd name="connsiteY2" fmla="*/ 0 h 520435"/>
              <a:gd name="connsiteX3" fmla="*/ 2727994 w 2727994"/>
              <a:gd name="connsiteY3" fmla="*/ 251074 h 520435"/>
              <a:gd name="connsiteX4" fmla="*/ 2275753 w 2727994"/>
              <a:gd name="connsiteY4" fmla="*/ 520435 h 520435"/>
              <a:gd name="connsiteX5" fmla="*/ 2275753 w 2727994"/>
              <a:gd name="connsiteY5" fmla="*/ 390326 h 520435"/>
              <a:gd name="connsiteX6" fmla="*/ 0 w 2727994"/>
              <a:gd name="connsiteY6" fmla="*/ 353750 h 520435"/>
              <a:gd name="connsiteX7" fmla="*/ 27432 w 2727994"/>
              <a:gd name="connsiteY7" fmla="*/ 203261 h 520435"/>
              <a:gd name="connsiteX0" fmla="*/ 9144 w 2709706"/>
              <a:gd name="connsiteY0" fmla="*/ 203261 h 520435"/>
              <a:gd name="connsiteX1" fmla="*/ 2257465 w 2709706"/>
              <a:gd name="connsiteY1" fmla="*/ 130109 h 520435"/>
              <a:gd name="connsiteX2" fmla="*/ 2257465 w 2709706"/>
              <a:gd name="connsiteY2" fmla="*/ 0 h 520435"/>
              <a:gd name="connsiteX3" fmla="*/ 2709706 w 2709706"/>
              <a:gd name="connsiteY3" fmla="*/ 251074 h 520435"/>
              <a:gd name="connsiteX4" fmla="*/ 2257465 w 2709706"/>
              <a:gd name="connsiteY4" fmla="*/ 520435 h 520435"/>
              <a:gd name="connsiteX5" fmla="*/ 2257465 w 2709706"/>
              <a:gd name="connsiteY5" fmla="*/ 390326 h 520435"/>
              <a:gd name="connsiteX6" fmla="*/ 0 w 2709706"/>
              <a:gd name="connsiteY6" fmla="*/ 408614 h 520435"/>
              <a:gd name="connsiteX7" fmla="*/ 9144 w 2709706"/>
              <a:gd name="connsiteY7" fmla="*/ 203261 h 520435"/>
              <a:gd name="connsiteX0" fmla="*/ 9144 w 2709706"/>
              <a:gd name="connsiteY0" fmla="*/ 203261 h 520435"/>
              <a:gd name="connsiteX1" fmla="*/ 2257465 w 2709706"/>
              <a:gd name="connsiteY1" fmla="*/ 130109 h 520435"/>
              <a:gd name="connsiteX2" fmla="*/ 2257465 w 2709706"/>
              <a:gd name="connsiteY2" fmla="*/ 0 h 520435"/>
              <a:gd name="connsiteX3" fmla="*/ 2709706 w 2709706"/>
              <a:gd name="connsiteY3" fmla="*/ 251074 h 520435"/>
              <a:gd name="connsiteX4" fmla="*/ 2257465 w 2709706"/>
              <a:gd name="connsiteY4" fmla="*/ 520435 h 520435"/>
              <a:gd name="connsiteX5" fmla="*/ 2257465 w 2709706"/>
              <a:gd name="connsiteY5" fmla="*/ 390326 h 520435"/>
              <a:gd name="connsiteX6" fmla="*/ 0 w 2709706"/>
              <a:gd name="connsiteY6" fmla="*/ 408614 h 520435"/>
              <a:gd name="connsiteX7" fmla="*/ 9144 w 2709706"/>
              <a:gd name="connsiteY7" fmla="*/ 203261 h 520435"/>
              <a:gd name="connsiteX0" fmla="*/ 9144 w 2709706"/>
              <a:gd name="connsiteY0" fmla="*/ 203261 h 520435"/>
              <a:gd name="connsiteX1" fmla="*/ 2257465 w 2709706"/>
              <a:gd name="connsiteY1" fmla="*/ 130109 h 520435"/>
              <a:gd name="connsiteX2" fmla="*/ 2257465 w 2709706"/>
              <a:gd name="connsiteY2" fmla="*/ 0 h 520435"/>
              <a:gd name="connsiteX3" fmla="*/ 2709706 w 2709706"/>
              <a:gd name="connsiteY3" fmla="*/ 251074 h 520435"/>
              <a:gd name="connsiteX4" fmla="*/ 2257465 w 2709706"/>
              <a:gd name="connsiteY4" fmla="*/ 520435 h 520435"/>
              <a:gd name="connsiteX5" fmla="*/ 2257465 w 2709706"/>
              <a:gd name="connsiteY5" fmla="*/ 390326 h 520435"/>
              <a:gd name="connsiteX6" fmla="*/ 0 w 2709706"/>
              <a:gd name="connsiteY6" fmla="*/ 408614 h 520435"/>
              <a:gd name="connsiteX7" fmla="*/ 9144 w 2709706"/>
              <a:gd name="connsiteY7" fmla="*/ 203261 h 520435"/>
              <a:gd name="connsiteX0" fmla="*/ 9144 w 2709706"/>
              <a:gd name="connsiteY0" fmla="*/ 184973 h 502147"/>
              <a:gd name="connsiteX1" fmla="*/ 2257465 w 2709706"/>
              <a:gd name="connsiteY1" fmla="*/ 111821 h 502147"/>
              <a:gd name="connsiteX2" fmla="*/ 2202601 w 2709706"/>
              <a:gd name="connsiteY2" fmla="*/ 0 h 502147"/>
              <a:gd name="connsiteX3" fmla="*/ 2709706 w 2709706"/>
              <a:gd name="connsiteY3" fmla="*/ 232786 h 502147"/>
              <a:gd name="connsiteX4" fmla="*/ 2257465 w 2709706"/>
              <a:gd name="connsiteY4" fmla="*/ 502147 h 502147"/>
              <a:gd name="connsiteX5" fmla="*/ 2257465 w 2709706"/>
              <a:gd name="connsiteY5" fmla="*/ 372038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232786 h 502147"/>
              <a:gd name="connsiteX4" fmla="*/ 2257465 w 2709706"/>
              <a:gd name="connsiteY4" fmla="*/ 502147 h 502147"/>
              <a:gd name="connsiteX5" fmla="*/ 2257465 w 2709706"/>
              <a:gd name="connsiteY5" fmla="*/ 372038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57465 w 2709706"/>
              <a:gd name="connsiteY5" fmla="*/ 372038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84897 w 2709706"/>
              <a:gd name="connsiteY5" fmla="*/ 335462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84897 w 2709706"/>
              <a:gd name="connsiteY5" fmla="*/ 335462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84897 w 2709706"/>
              <a:gd name="connsiteY5" fmla="*/ 335462 h 502147"/>
              <a:gd name="connsiteX6" fmla="*/ 0 w 2709706"/>
              <a:gd name="connsiteY6" fmla="*/ 390326 h 502147"/>
              <a:gd name="connsiteX7" fmla="*/ 9144 w 2709706"/>
              <a:gd name="connsiteY7" fmla="*/ 184973 h 502147"/>
              <a:gd name="connsiteX0" fmla="*/ 9144 w 2746282"/>
              <a:gd name="connsiteY0" fmla="*/ 184973 h 502147"/>
              <a:gd name="connsiteX1" fmla="*/ 2248321 w 2746282"/>
              <a:gd name="connsiteY1" fmla="*/ 130109 h 502147"/>
              <a:gd name="connsiteX2" fmla="*/ 2202601 w 2746282"/>
              <a:gd name="connsiteY2" fmla="*/ 0 h 502147"/>
              <a:gd name="connsiteX3" fmla="*/ 2746282 w 2746282"/>
              <a:gd name="connsiteY3" fmla="*/ 141346 h 502147"/>
              <a:gd name="connsiteX4" fmla="*/ 2257465 w 2746282"/>
              <a:gd name="connsiteY4" fmla="*/ 502147 h 502147"/>
              <a:gd name="connsiteX5" fmla="*/ 2284897 w 2746282"/>
              <a:gd name="connsiteY5" fmla="*/ 335462 h 502147"/>
              <a:gd name="connsiteX6" fmla="*/ 0 w 2746282"/>
              <a:gd name="connsiteY6" fmla="*/ 390326 h 502147"/>
              <a:gd name="connsiteX7" fmla="*/ 9144 w 2746282"/>
              <a:gd name="connsiteY7" fmla="*/ 184973 h 502147"/>
              <a:gd name="connsiteX0" fmla="*/ 9144 w 2746282"/>
              <a:gd name="connsiteY0" fmla="*/ 184973 h 474715"/>
              <a:gd name="connsiteX1" fmla="*/ 2248321 w 2746282"/>
              <a:gd name="connsiteY1" fmla="*/ 130109 h 474715"/>
              <a:gd name="connsiteX2" fmla="*/ 2202601 w 2746282"/>
              <a:gd name="connsiteY2" fmla="*/ 0 h 474715"/>
              <a:gd name="connsiteX3" fmla="*/ 2746282 w 2746282"/>
              <a:gd name="connsiteY3" fmla="*/ 141346 h 474715"/>
              <a:gd name="connsiteX4" fmla="*/ 2321473 w 2746282"/>
              <a:gd name="connsiteY4" fmla="*/ 474715 h 474715"/>
              <a:gd name="connsiteX5" fmla="*/ 2284897 w 2746282"/>
              <a:gd name="connsiteY5" fmla="*/ 335462 h 474715"/>
              <a:gd name="connsiteX6" fmla="*/ 0 w 2746282"/>
              <a:gd name="connsiteY6" fmla="*/ 390326 h 474715"/>
              <a:gd name="connsiteX7" fmla="*/ 9144 w 2746282"/>
              <a:gd name="connsiteY7" fmla="*/ 184973 h 474715"/>
              <a:gd name="connsiteX0" fmla="*/ 0 w 2737138"/>
              <a:gd name="connsiteY0" fmla="*/ 184973 h 477872"/>
              <a:gd name="connsiteX1" fmla="*/ 2239177 w 2737138"/>
              <a:gd name="connsiteY1" fmla="*/ 130109 h 477872"/>
              <a:gd name="connsiteX2" fmla="*/ 2193457 w 2737138"/>
              <a:gd name="connsiteY2" fmla="*/ 0 h 477872"/>
              <a:gd name="connsiteX3" fmla="*/ 2737138 w 2737138"/>
              <a:gd name="connsiteY3" fmla="*/ 141346 h 477872"/>
              <a:gd name="connsiteX4" fmla="*/ 2312329 w 2737138"/>
              <a:gd name="connsiteY4" fmla="*/ 474715 h 477872"/>
              <a:gd name="connsiteX5" fmla="*/ 2275753 w 2737138"/>
              <a:gd name="connsiteY5" fmla="*/ 335462 h 477872"/>
              <a:gd name="connsiteX6" fmla="*/ 0 w 2737138"/>
              <a:gd name="connsiteY6" fmla="*/ 408614 h 477872"/>
              <a:gd name="connsiteX7" fmla="*/ 0 w 2737138"/>
              <a:gd name="connsiteY7" fmla="*/ 184973 h 477872"/>
              <a:gd name="connsiteX0" fmla="*/ 0 w 2737138"/>
              <a:gd name="connsiteY0" fmla="*/ 184973 h 474715"/>
              <a:gd name="connsiteX1" fmla="*/ 2239177 w 2737138"/>
              <a:gd name="connsiteY1" fmla="*/ 130109 h 474715"/>
              <a:gd name="connsiteX2" fmla="*/ 2193457 w 2737138"/>
              <a:gd name="connsiteY2" fmla="*/ 0 h 474715"/>
              <a:gd name="connsiteX3" fmla="*/ 2737138 w 2737138"/>
              <a:gd name="connsiteY3" fmla="*/ 141346 h 474715"/>
              <a:gd name="connsiteX4" fmla="*/ 2312329 w 2737138"/>
              <a:gd name="connsiteY4" fmla="*/ 474715 h 474715"/>
              <a:gd name="connsiteX5" fmla="*/ 2275753 w 2737138"/>
              <a:gd name="connsiteY5" fmla="*/ 335462 h 474715"/>
              <a:gd name="connsiteX6" fmla="*/ 0 w 2737138"/>
              <a:gd name="connsiteY6" fmla="*/ 408614 h 474715"/>
              <a:gd name="connsiteX7" fmla="*/ 0 w 2737138"/>
              <a:gd name="connsiteY7" fmla="*/ 184973 h 474715"/>
              <a:gd name="connsiteX0" fmla="*/ 0 w 2312329"/>
              <a:gd name="connsiteY0" fmla="*/ 184973 h 474715"/>
              <a:gd name="connsiteX1" fmla="*/ 2239177 w 2312329"/>
              <a:gd name="connsiteY1" fmla="*/ 130109 h 474715"/>
              <a:gd name="connsiteX2" fmla="*/ 2193457 w 2312329"/>
              <a:gd name="connsiteY2" fmla="*/ 0 h 474715"/>
              <a:gd name="connsiteX3" fmla="*/ 2312329 w 2312329"/>
              <a:gd name="connsiteY3" fmla="*/ 474715 h 474715"/>
              <a:gd name="connsiteX4" fmla="*/ 2275753 w 2312329"/>
              <a:gd name="connsiteY4" fmla="*/ 335462 h 474715"/>
              <a:gd name="connsiteX5" fmla="*/ 0 w 2312329"/>
              <a:gd name="connsiteY5" fmla="*/ 408614 h 474715"/>
              <a:gd name="connsiteX6" fmla="*/ 0 w 2312329"/>
              <a:gd name="connsiteY6" fmla="*/ 184973 h 474715"/>
              <a:gd name="connsiteX0" fmla="*/ 0 w 2312329"/>
              <a:gd name="connsiteY0" fmla="*/ 54864 h 344606"/>
              <a:gd name="connsiteX1" fmla="*/ 2239177 w 2312329"/>
              <a:gd name="connsiteY1" fmla="*/ 0 h 344606"/>
              <a:gd name="connsiteX2" fmla="*/ 2312329 w 2312329"/>
              <a:gd name="connsiteY2" fmla="*/ 344606 h 344606"/>
              <a:gd name="connsiteX3" fmla="*/ 2275753 w 2312329"/>
              <a:gd name="connsiteY3" fmla="*/ 205353 h 344606"/>
              <a:gd name="connsiteX4" fmla="*/ 0 w 2312329"/>
              <a:gd name="connsiteY4" fmla="*/ 278505 h 344606"/>
              <a:gd name="connsiteX5" fmla="*/ 0 w 2312329"/>
              <a:gd name="connsiteY5" fmla="*/ 54864 h 344606"/>
              <a:gd name="connsiteX0" fmla="*/ 0 w 2275753"/>
              <a:gd name="connsiteY0" fmla="*/ 54864 h 331556"/>
              <a:gd name="connsiteX1" fmla="*/ 2239177 w 2275753"/>
              <a:gd name="connsiteY1" fmla="*/ 0 h 331556"/>
              <a:gd name="connsiteX2" fmla="*/ 2275753 w 2275753"/>
              <a:gd name="connsiteY2" fmla="*/ 205353 h 331556"/>
              <a:gd name="connsiteX3" fmla="*/ 0 w 2275753"/>
              <a:gd name="connsiteY3" fmla="*/ 278505 h 331556"/>
              <a:gd name="connsiteX4" fmla="*/ 0 w 2275753"/>
              <a:gd name="connsiteY4" fmla="*/ 54864 h 331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5753" h="331556">
                <a:moveTo>
                  <a:pt x="0" y="54864"/>
                </a:moveTo>
                <a:cubicBezTo>
                  <a:pt x="1298080" y="149352"/>
                  <a:pt x="1489737" y="106680"/>
                  <a:pt x="2239177" y="0"/>
                </a:cubicBezTo>
                <a:lnTo>
                  <a:pt x="2275753" y="205353"/>
                </a:lnTo>
                <a:cubicBezTo>
                  <a:pt x="1526313" y="321177"/>
                  <a:pt x="1444384" y="382137"/>
                  <a:pt x="0" y="278505"/>
                </a:cubicBezTo>
                <a:lnTo>
                  <a:pt x="0" y="54864"/>
                </a:lnTo>
                <a:close/>
              </a:path>
            </a:pathLst>
          </a:custGeom>
          <a:gradFill flip="none" rotWithShape="1">
            <a:gsLst>
              <a:gs pos="24000">
                <a:schemeClr val="bg2">
                  <a:lumMod val="75000"/>
                  <a:alpha val="0"/>
                </a:schemeClr>
              </a:gs>
              <a:gs pos="100000">
                <a:srgbClr val="007AC2">
                  <a:alpha val="47000"/>
                </a:srgbClr>
              </a:gs>
            </a:gsLst>
            <a:lin ang="0" scaled="1"/>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a typeface="ＭＳ Ｐゴシック" pitchFamily="16" charset="-128"/>
              <a:cs typeface="ＭＳ Ｐゴシック" pitchFamily="-97" charset="-128"/>
            </a:endParaRPr>
          </a:p>
        </p:txBody>
      </p:sp>
      <p:sp>
        <p:nvSpPr>
          <p:cNvPr id="16" name="Notched Right Arrow 3"/>
          <p:cNvSpPr/>
          <p:nvPr/>
        </p:nvSpPr>
        <p:spPr bwMode="auto">
          <a:xfrm rot="1669471">
            <a:off x="-1077846" y="1974048"/>
            <a:ext cx="1966724" cy="384239"/>
          </a:xfrm>
          <a:custGeom>
            <a:avLst/>
            <a:gdLst>
              <a:gd name="connsiteX0" fmla="*/ 0 w 1767874"/>
              <a:gd name="connsiteY0" fmla="*/ 130109 h 520435"/>
              <a:gd name="connsiteX1" fmla="*/ 1507657 w 1767874"/>
              <a:gd name="connsiteY1" fmla="*/ 130109 h 520435"/>
              <a:gd name="connsiteX2" fmla="*/ 1507657 w 1767874"/>
              <a:gd name="connsiteY2" fmla="*/ 0 h 520435"/>
              <a:gd name="connsiteX3" fmla="*/ 1767874 w 1767874"/>
              <a:gd name="connsiteY3" fmla="*/ 260218 h 520435"/>
              <a:gd name="connsiteX4" fmla="*/ 1507657 w 1767874"/>
              <a:gd name="connsiteY4" fmla="*/ 520435 h 520435"/>
              <a:gd name="connsiteX5" fmla="*/ 1507657 w 1767874"/>
              <a:gd name="connsiteY5" fmla="*/ 390326 h 520435"/>
              <a:gd name="connsiteX6" fmla="*/ 0 w 1767874"/>
              <a:gd name="connsiteY6" fmla="*/ 390326 h 520435"/>
              <a:gd name="connsiteX7" fmla="*/ 130109 w 1767874"/>
              <a:gd name="connsiteY7" fmla="*/ 260218 h 520435"/>
              <a:gd name="connsiteX8" fmla="*/ 0 w 1767874"/>
              <a:gd name="connsiteY8" fmla="*/ 130109 h 520435"/>
              <a:gd name="connsiteX0" fmla="*/ 0 w 1950754"/>
              <a:gd name="connsiteY0" fmla="*/ 130109 h 520435"/>
              <a:gd name="connsiteX1" fmla="*/ 1507657 w 1950754"/>
              <a:gd name="connsiteY1" fmla="*/ 130109 h 520435"/>
              <a:gd name="connsiteX2" fmla="*/ 1507657 w 1950754"/>
              <a:gd name="connsiteY2" fmla="*/ 0 h 520435"/>
              <a:gd name="connsiteX3" fmla="*/ 1950754 w 1950754"/>
              <a:gd name="connsiteY3" fmla="*/ 269362 h 520435"/>
              <a:gd name="connsiteX4" fmla="*/ 1507657 w 1950754"/>
              <a:gd name="connsiteY4" fmla="*/ 520435 h 520435"/>
              <a:gd name="connsiteX5" fmla="*/ 1507657 w 1950754"/>
              <a:gd name="connsiteY5" fmla="*/ 390326 h 520435"/>
              <a:gd name="connsiteX6" fmla="*/ 0 w 1950754"/>
              <a:gd name="connsiteY6" fmla="*/ 390326 h 520435"/>
              <a:gd name="connsiteX7" fmla="*/ 130109 w 1950754"/>
              <a:gd name="connsiteY7" fmla="*/ 260218 h 520435"/>
              <a:gd name="connsiteX8" fmla="*/ 0 w 1950754"/>
              <a:gd name="connsiteY8" fmla="*/ 130109 h 520435"/>
              <a:gd name="connsiteX0" fmla="*/ 0 w 1950754"/>
              <a:gd name="connsiteY0" fmla="*/ 130109 h 520435"/>
              <a:gd name="connsiteX1" fmla="*/ 1507657 w 1950754"/>
              <a:gd name="connsiteY1" fmla="*/ 130109 h 520435"/>
              <a:gd name="connsiteX2" fmla="*/ 1507657 w 1950754"/>
              <a:gd name="connsiteY2" fmla="*/ 0 h 520435"/>
              <a:gd name="connsiteX3" fmla="*/ 1950754 w 1950754"/>
              <a:gd name="connsiteY3" fmla="*/ 269362 h 520435"/>
              <a:gd name="connsiteX4" fmla="*/ 1507657 w 1950754"/>
              <a:gd name="connsiteY4" fmla="*/ 520435 h 520435"/>
              <a:gd name="connsiteX5" fmla="*/ 1507657 w 1950754"/>
              <a:gd name="connsiteY5" fmla="*/ 390326 h 520435"/>
              <a:gd name="connsiteX6" fmla="*/ 0 w 1950754"/>
              <a:gd name="connsiteY6" fmla="*/ 390326 h 520435"/>
              <a:gd name="connsiteX7" fmla="*/ 0 w 1950754"/>
              <a:gd name="connsiteY7" fmla="*/ 130109 h 520435"/>
              <a:gd name="connsiteX0" fmla="*/ 768096 w 2718850"/>
              <a:gd name="connsiteY0" fmla="*/ 130109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768096 w 2718850"/>
              <a:gd name="connsiteY7" fmla="*/ 130109 h 520435"/>
              <a:gd name="connsiteX0" fmla="*/ 18288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18288 w 2718850"/>
              <a:gd name="connsiteY7" fmla="*/ 203261 h 520435"/>
              <a:gd name="connsiteX0" fmla="*/ 27432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27432 w 2718850"/>
              <a:gd name="connsiteY7" fmla="*/ 203261 h 520435"/>
              <a:gd name="connsiteX0" fmla="*/ 27432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27432 w 2718850"/>
              <a:gd name="connsiteY7" fmla="*/ 203261 h 520435"/>
              <a:gd name="connsiteX0" fmla="*/ 27432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27432 w 2718850"/>
              <a:gd name="connsiteY7" fmla="*/ 203261 h 520435"/>
              <a:gd name="connsiteX0" fmla="*/ 27432 w 2727994"/>
              <a:gd name="connsiteY0" fmla="*/ 203261 h 520435"/>
              <a:gd name="connsiteX1" fmla="*/ 2275753 w 2727994"/>
              <a:gd name="connsiteY1" fmla="*/ 130109 h 520435"/>
              <a:gd name="connsiteX2" fmla="*/ 2275753 w 2727994"/>
              <a:gd name="connsiteY2" fmla="*/ 0 h 520435"/>
              <a:gd name="connsiteX3" fmla="*/ 2727994 w 2727994"/>
              <a:gd name="connsiteY3" fmla="*/ 251074 h 520435"/>
              <a:gd name="connsiteX4" fmla="*/ 2275753 w 2727994"/>
              <a:gd name="connsiteY4" fmla="*/ 520435 h 520435"/>
              <a:gd name="connsiteX5" fmla="*/ 2275753 w 2727994"/>
              <a:gd name="connsiteY5" fmla="*/ 390326 h 520435"/>
              <a:gd name="connsiteX6" fmla="*/ 0 w 2727994"/>
              <a:gd name="connsiteY6" fmla="*/ 353750 h 520435"/>
              <a:gd name="connsiteX7" fmla="*/ 27432 w 2727994"/>
              <a:gd name="connsiteY7" fmla="*/ 203261 h 520435"/>
              <a:gd name="connsiteX0" fmla="*/ 27432 w 2727994"/>
              <a:gd name="connsiteY0" fmla="*/ 203261 h 520435"/>
              <a:gd name="connsiteX1" fmla="*/ 2275753 w 2727994"/>
              <a:gd name="connsiteY1" fmla="*/ 130109 h 520435"/>
              <a:gd name="connsiteX2" fmla="*/ 2275753 w 2727994"/>
              <a:gd name="connsiteY2" fmla="*/ 0 h 520435"/>
              <a:gd name="connsiteX3" fmla="*/ 2727994 w 2727994"/>
              <a:gd name="connsiteY3" fmla="*/ 251074 h 520435"/>
              <a:gd name="connsiteX4" fmla="*/ 2275753 w 2727994"/>
              <a:gd name="connsiteY4" fmla="*/ 520435 h 520435"/>
              <a:gd name="connsiteX5" fmla="*/ 2275753 w 2727994"/>
              <a:gd name="connsiteY5" fmla="*/ 390326 h 520435"/>
              <a:gd name="connsiteX6" fmla="*/ 0 w 2727994"/>
              <a:gd name="connsiteY6" fmla="*/ 353750 h 520435"/>
              <a:gd name="connsiteX7" fmla="*/ 27432 w 2727994"/>
              <a:gd name="connsiteY7" fmla="*/ 203261 h 520435"/>
              <a:gd name="connsiteX0" fmla="*/ 9144 w 2709706"/>
              <a:gd name="connsiteY0" fmla="*/ 203261 h 520435"/>
              <a:gd name="connsiteX1" fmla="*/ 2257465 w 2709706"/>
              <a:gd name="connsiteY1" fmla="*/ 130109 h 520435"/>
              <a:gd name="connsiteX2" fmla="*/ 2257465 w 2709706"/>
              <a:gd name="connsiteY2" fmla="*/ 0 h 520435"/>
              <a:gd name="connsiteX3" fmla="*/ 2709706 w 2709706"/>
              <a:gd name="connsiteY3" fmla="*/ 251074 h 520435"/>
              <a:gd name="connsiteX4" fmla="*/ 2257465 w 2709706"/>
              <a:gd name="connsiteY4" fmla="*/ 520435 h 520435"/>
              <a:gd name="connsiteX5" fmla="*/ 2257465 w 2709706"/>
              <a:gd name="connsiteY5" fmla="*/ 390326 h 520435"/>
              <a:gd name="connsiteX6" fmla="*/ 0 w 2709706"/>
              <a:gd name="connsiteY6" fmla="*/ 408614 h 520435"/>
              <a:gd name="connsiteX7" fmla="*/ 9144 w 2709706"/>
              <a:gd name="connsiteY7" fmla="*/ 203261 h 520435"/>
              <a:gd name="connsiteX0" fmla="*/ 9144 w 2709706"/>
              <a:gd name="connsiteY0" fmla="*/ 203261 h 520435"/>
              <a:gd name="connsiteX1" fmla="*/ 2257465 w 2709706"/>
              <a:gd name="connsiteY1" fmla="*/ 130109 h 520435"/>
              <a:gd name="connsiteX2" fmla="*/ 2257465 w 2709706"/>
              <a:gd name="connsiteY2" fmla="*/ 0 h 520435"/>
              <a:gd name="connsiteX3" fmla="*/ 2709706 w 2709706"/>
              <a:gd name="connsiteY3" fmla="*/ 251074 h 520435"/>
              <a:gd name="connsiteX4" fmla="*/ 2257465 w 2709706"/>
              <a:gd name="connsiteY4" fmla="*/ 520435 h 520435"/>
              <a:gd name="connsiteX5" fmla="*/ 2257465 w 2709706"/>
              <a:gd name="connsiteY5" fmla="*/ 390326 h 520435"/>
              <a:gd name="connsiteX6" fmla="*/ 0 w 2709706"/>
              <a:gd name="connsiteY6" fmla="*/ 408614 h 520435"/>
              <a:gd name="connsiteX7" fmla="*/ 9144 w 2709706"/>
              <a:gd name="connsiteY7" fmla="*/ 203261 h 520435"/>
              <a:gd name="connsiteX0" fmla="*/ 9144 w 2709706"/>
              <a:gd name="connsiteY0" fmla="*/ 203261 h 520435"/>
              <a:gd name="connsiteX1" fmla="*/ 2257465 w 2709706"/>
              <a:gd name="connsiteY1" fmla="*/ 130109 h 520435"/>
              <a:gd name="connsiteX2" fmla="*/ 2257465 w 2709706"/>
              <a:gd name="connsiteY2" fmla="*/ 0 h 520435"/>
              <a:gd name="connsiteX3" fmla="*/ 2709706 w 2709706"/>
              <a:gd name="connsiteY3" fmla="*/ 251074 h 520435"/>
              <a:gd name="connsiteX4" fmla="*/ 2257465 w 2709706"/>
              <a:gd name="connsiteY4" fmla="*/ 520435 h 520435"/>
              <a:gd name="connsiteX5" fmla="*/ 2257465 w 2709706"/>
              <a:gd name="connsiteY5" fmla="*/ 390326 h 520435"/>
              <a:gd name="connsiteX6" fmla="*/ 0 w 2709706"/>
              <a:gd name="connsiteY6" fmla="*/ 408614 h 520435"/>
              <a:gd name="connsiteX7" fmla="*/ 9144 w 2709706"/>
              <a:gd name="connsiteY7" fmla="*/ 203261 h 520435"/>
              <a:gd name="connsiteX0" fmla="*/ 9144 w 2709706"/>
              <a:gd name="connsiteY0" fmla="*/ 184973 h 502147"/>
              <a:gd name="connsiteX1" fmla="*/ 2257465 w 2709706"/>
              <a:gd name="connsiteY1" fmla="*/ 111821 h 502147"/>
              <a:gd name="connsiteX2" fmla="*/ 2202601 w 2709706"/>
              <a:gd name="connsiteY2" fmla="*/ 0 h 502147"/>
              <a:gd name="connsiteX3" fmla="*/ 2709706 w 2709706"/>
              <a:gd name="connsiteY3" fmla="*/ 232786 h 502147"/>
              <a:gd name="connsiteX4" fmla="*/ 2257465 w 2709706"/>
              <a:gd name="connsiteY4" fmla="*/ 502147 h 502147"/>
              <a:gd name="connsiteX5" fmla="*/ 2257465 w 2709706"/>
              <a:gd name="connsiteY5" fmla="*/ 372038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232786 h 502147"/>
              <a:gd name="connsiteX4" fmla="*/ 2257465 w 2709706"/>
              <a:gd name="connsiteY4" fmla="*/ 502147 h 502147"/>
              <a:gd name="connsiteX5" fmla="*/ 2257465 w 2709706"/>
              <a:gd name="connsiteY5" fmla="*/ 372038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57465 w 2709706"/>
              <a:gd name="connsiteY5" fmla="*/ 372038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84897 w 2709706"/>
              <a:gd name="connsiteY5" fmla="*/ 335462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84897 w 2709706"/>
              <a:gd name="connsiteY5" fmla="*/ 335462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84897 w 2709706"/>
              <a:gd name="connsiteY5" fmla="*/ 335462 h 502147"/>
              <a:gd name="connsiteX6" fmla="*/ 0 w 2709706"/>
              <a:gd name="connsiteY6" fmla="*/ 390326 h 502147"/>
              <a:gd name="connsiteX7" fmla="*/ 9144 w 2709706"/>
              <a:gd name="connsiteY7" fmla="*/ 184973 h 502147"/>
              <a:gd name="connsiteX0" fmla="*/ 9144 w 2746282"/>
              <a:gd name="connsiteY0" fmla="*/ 184973 h 502147"/>
              <a:gd name="connsiteX1" fmla="*/ 2248321 w 2746282"/>
              <a:gd name="connsiteY1" fmla="*/ 130109 h 502147"/>
              <a:gd name="connsiteX2" fmla="*/ 2202601 w 2746282"/>
              <a:gd name="connsiteY2" fmla="*/ 0 h 502147"/>
              <a:gd name="connsiteX3" fmla="*/ 2746282 w 2746282"/>
              <a:gd name="connsiteY3" fmla="*/ 141346 h 502147"/>
              <a:gd name="connsiteX4" fmla="*/ 2257465 w 2746282"/>
              <a:gd name="connsiteY4" fmla="*/ 502147 h 502147"/>
              <a:gd name="connsiteX5" fmla="*/ 2284897 w 2746282"/>
              <a:gd name="connsiteY5" fmla="*/ 335462 h 502147"/>
              <a:gd name="connsiteX6" fmla="*/ 0 w 2746282"/>
              <a:gd name="connsiteY6" fmla="*/ 390326 h 502147"/>
              <a:gd name="connsiteX7" fmla="*/ 9144 w 2746282"/>
              <a:gd name="connsiteY7" fmla="*/ 184973 h 502147"/>
              <a:gd name="connsiteX0" fmla="*/ 9144 w 2746282"/>
              <a:gd name="connsiteY0" fmla="*/ 184973 h 474715"/>
              <a:gd name="connsiteX1" fmla="*/ 2248321 w 2746282"/>
              <a:gd name="connsiteY1" fmla="*/ 130109 h 474715"/>
              <a:gd name="connsiteX2" fmla="*/ 2202601 w 2746282"/>
              <a:gd name="connsiteY2" fmla="*/ 0 h 474715"/>
              <a:gd name="connsiteX3" fmla="*/ 2746282 w 2746282"/>
              <a:gd name="connsiteY3" fmla="*/ 141346 h 474715"/>
              <a:gd name="connsiteX4" fmla="*/ 2321473 w 2746282"/>
              <a:gd name="connsiteY4" fmla="*/ 474715 h 474715"/>
              <a:gd name="connsiteX5" fmla="*/ 2284897 w 2746282"/>
              <a:gd name="connsiteY5" fmla="*/ 335462 h 474715"/>
              <a:gd name="connsiteX6" fmla="*/ 0 w 2746282"/>
              <a:gd name="connsiteY6" fmla="*/ 390326 h 474715"/>
              <a:gd name="connsiteX7" fmla="*/ 9144 w 2746282"/>
              <a:gd name="connsiteY7" fmla="*/ 184973 h 474715"/>
              <a:gd name="connsiteX0" fmla="*/ 0 w 2737138"/>
              <a:gd name="connsiteY0" fmla="*/ 184973 h 477872"/>
              <a:gd name="connsiteX1" fmla="*/ 2239177 w 2737138"/>
              <a:gd name="connsiteY1" fmla="*/ 130109 h 477872"/>
              <a:gd name="connsiteX2" fmla="*/ 2193457 w 2737138"/>
              <a:gd name="connsiteY2" fmla="*/ 0 h 477872"/>
              <a:gd name="connsiteX3" fmla="*/ 2737138 w 2737138"/>
              <a:gd name="connsiteY3" fmla="*/ 141346 h 477872"/>
              <a:gd name="connsiteX4" fmla="*/ 2312329 w 2737138"/>
              <a:gd name="connsiteY4" fmla="*/ 474715 h 477872"/>
              <a:gd name="connsiteX5" fmla="*/ 2275753 w 2737138"/>
              <a:gd name="connsiteY5" fmla="*/ 335462 h 477872"/>
              <a:gd name="connsiteX6" fmla="*/ 0 w 2737138"/>
              <a:gd name="connsiteY6" fmla="*/ 408614 h 477872"/>
              <a:gd name="connsiteX7" fmla="*/ 0 w 2737138"/>
              <a:gd name="connsiteY7" fmla="*/ 184973 h 477872"/>
              <a:gd name="connsiteX0" fmla="*/ 0 w 2737138"/>
              <a:gd name="connsiteY0" fmla="*/ 184973 h 474715"/>
              <a:gd name="connsiteX1" fmla="*/ 2239177 w 2737138"/>
              <a:gd name="connsiteY1" fmla="*/ 130109 h 474715"/>
              <a:gd name="connsiteX2" fmla="*/ 2193457 w 2737138"/>
              <a:gd name="connsiteY2" fmla="*/ 0 h 474715"/>
              <a:gd name="connsiteX3" fmla="*/ 2737138 w 2737138"/>
              <a:gd name="connsiteY3" fmla="*/ 141346 h 474715"/>
              <a:gd name="connsiteX4" fmla="*/ 2312329 w 2737138"/>
              <a:gd name="connsiteY4" fmla="*/ 474715 h 474715"/>
              <a:gd name="connsiteX5" fmla="*/ 2275753 w 2737138"/>
              <a:gd name="connsiteY5" fmla="*/ 335462 h 474715"/>
              <a:gd name="connsiteX6" fmla="*/ 0 w 2737138"/>
              <a:gd name="connsiteY6" fmla="*/ 408614 h 474715"/>
              <a:gd name="connsiteX7" fmla="*/ 0 w 2737138"/>
              <a:gd name="connsiteY7" fmla="*/ 184973 h 474715"/>
              <a:gd name="connsiteX0" fmla="*/ 0 w 2737138"/>
              <a:gd name="connsiteY0" fmla="*/ 54864 h 344606"/>
              <a:gd name="connsiteX1" fmla="*/ 2239177 w 2737138"/>
              <a:gd name="connsiteY1" fmla="*/ 0 h 344606"/>
              <a:gd name="connsiteX2" fmla="*/ 2737138 w 2737138"/>
              <a:gd name="connsiteY2" fmla="*/ 11237 h 344606"/>
              <a:gd name="connsiteX3" fmla="*/ 2312329 w 2737138"/>
              <a:gd name="connsiteY3" fmla="*/ 344606 h 344606"/>
              <a:gd name="connsiteX4" fmla="*/ 2275753 w 2737138"/>
              <a:gd name="connsiteY4" fmla="*/ 205353 h 344606"/>
              <a:gd name="connsiteX5" fmla="*/ 0 w 2737138"/>
              <a:gd name="connsiteY5" fmla="*/ 278505 h 344606"/>
              <a:gd name="connsiteX6" fmla="*/ 0 w 2737138"/>
              <a:gd name="connsiteY6" fmla="*/ 54864 h 344606"/>
              <a:gd name="connsiteX0" fmla="*/ 0 w 2737138"/>
              <a:gd name="connsiteY0" fmla="*/ 54864 h 331556"/>
              <a:gd name="connsiteX1" fmla="*/ 2239177 w 2737138"/>
              <a:gd name="connsiteY1" fmla="*/ 0 h 331556"/>
              <a:gd name="connsiteX2" fmla="*/ 2737138 w 2737138"/>
              <a:gd name="connsiteY2" fmla="*/ 11237 h 331556"/>
              <a:gd name="connsiteX3" fmla="*/ 2275753 w 2737138"/>
              <a:gd name="connsiteY3" fmla="*/ 205353 h 331556"/>
              <a:gd name="connsiteX4" fmla="*/ 0 w 2737138"/>
              <a:gd name="connsiteY4" fmla="*/ 278505 h 331556"/>
              <a:gd name="connsiteX5" fmla="*/ 0 w 2737138"/>
              <a:gd name="connsiteY5" fmla="*/ 54864 h 331556"/>
              <a:gd name="connsiteX0" fmla="*/ 0 w 2275753"/>
              <a:gd name="connsiteY0" fmla="*/ 54864 h 331556"/>
              <a:gd name="connsiteX1" fmla="*/ 2239177 w 2275753"/>
              <a:gd name="connsiteY1" fmla="*/ 0 h 331556"/>
              <a:gd name="connsiteX2" fmla="*/ 2275753 w 2275753"/>
              <a:gd name="connsiteY2" fmla="*/ 205353 h 331556"/>
              <a:gd name="connsiteX3" fmla="*/ 0 w 2275753"/>
              <a:gd name="connsiteY3" fmla="*/ 278505 h 331556"/>
              <a:gd name="connsiteX4" fmla="*/ 0 w 2275753"/>
              <a:gd name="connsiteY4" fmla="*/ 54864 h 331556"/>
              <a:gd name="connsiteX0" fmla="*/ 0 w 2303729"/>
              <a:gd name="connsiteY0" fmla="*/ 54864 h 360224"/>
              <a:gd name="connsiteX1" fmla="*/ 2239177 w 2303729"/>
              <a:gd name="connsiteY1" fmla="*/ 0 h 360224"/>
              <a:gd name="connsiteX2" fmla="*/ 2303729 w 2303729"/>
              <a:gd name="connsiteY2" fmla="*/ 277272 h 360224"/>
              <a:gd name="connsiteX3" fmla="*/ 0 w 2303729"/>
              <a:gd name="connsiteY3" fmla="*/ 278505 h 360224"/>
              <a:gd name="connsiteX4" fmla="*/ 0 w 2303729"/>
              <a:gd name="connsiteY4" fmla="*/ 54864 h 360224"/>
              <a:gd name="connsiteX0" fmla="*/ 0 w 2303729"/>
              <a:gd name="connsiteY0" fmla="*/ 54864 h 403851"/>
              <a:gd name="connsiteX1" fmla="*/ 2239177 w 2303729"/>
              <a:gd name="connsiteY1" fmla="*/ 0 h 403851"/>
              <a:gd name="connsiteX2" fmla="*/ 2303729 w 2303729"/>
              <a:gd name="connsiteY2" fmla="*/ 277272 h 403851"/>
              <a:gd name="connsiteX3" fmla="*/ 1731 w 2303729"/>
              <a:gd name="connsiteY3" fmla="*/ 350955 h 403851"/>
              <a:gd name="connsiteX4" fmla="*/ 0 w 2303729"/>
              <a:gd name="connsiteY4" fmla="*/ 54864 h 403851"/>
              <a:gd name="connsiteX0" fmla="*/ 0 w 2272581"/>
              <a:gd name="connsiteY0" fmla="*/ 54864 h 408546"/>
              <a:gd name="connsiteX1" fmla="*/ 2239177 w 2272581"/>
              <a:gd name="connsiteY1" fmla="*/ 0 h 408546"/>
              <a:gd name="connsiteX2" fmla="*/ 2272581 w 2272581"/>
              <a:gd name="connsiteY2" fmla="*/ 292399 h 408546"/>
              <a:gd name="connsiteX3" fmla="*/ 1731 w 2272581"/>
              <a:gd name="connsiteY3" fmla="*/ 350955 h 408546"/>
              <a:gd name="connsiteX4" fmla="*/ 0 w 2272581"/>
              <a:gd name="connsiteY4" fmla="*/ 54864 h 4085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2581" h="408546">
                <a:moveTo>
                  <a:pt x="0" y="54864"/>
                </a:moveTo>
                <a:cubicBezTo>
                  <a:pt x="1298080" y="149352"/>
                  <a:pt x="1489737" y="106680"/>
                  <a:pt x="2239177" y="0"/>
                </a:cubicBezTo>
                <a:cubicBezTo>
                  <a:pt x="2251369" y="68451"/>
                  <a:pt x="2260389" y="223948"/>
                  <a:pt x="2272581" y="292399"/>
                </a:cubicBezTo>
                <a:cubicBezTo>
                  <a:pt x="1523141" y="408223"/>
                  <a:pt x="1446115" y="454587"/>
                  <a:pt x="1731" y="350955"/>
                </a:cubicBezTo>
                <a:lnTo>
                  <a:pt x="0" y="54864"/>
                </a:lnTo>
                <a:close/>
              </a:path>
            </a:pathLst>
          </a:custGeom>
          <a:gradFill flip="none" rotWithShape="1">
            <a:gsLst>
              <a:gs pos="35000">
                <a:schemeClr val="bg2">
                  <a:lumMod val="75000"/>
                  <a:alpha val="0"/>
                </a:schemeClr>
              </a:gs>
              <a:gs pos="100000">
                <a:srgbClr val="007AC2">
                  <a:alpha val="55000"/>
                </a:srgbClr>
              </a:gs>
            </a:gsLst>
            <a:lin ang="0" scaled="1"/>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a typeface="ＭＳ Ｐゴシック" pitchFamily="16" charset="-128"/>
              <a:cs typeface="ＭＳ Ｐゴシック" pitchFamily="-97" charset="-128"/>
            </a:endParaRPr>
          </a:p>
        </p:txBody>
      </p:sp>
      <p:sp>
        <p:nvSpPr>
          <p:cNvPr id="17" name="Notched Right Arrow 3"/>
          <p:cNvSpPr/>
          <p:nvPr/>
        </p:nvSpPr>
        <p:spPr bwMode="auto">
          <a:xfrm rot="1487513">
            <a:off x="1631928" y="2003112"/>
            <a:ext cx="2915315" cy="331556"/>
          </a:xfrm>
          <a:custGeom>
            <a:avLst/>
            <a:gdLst>
              <a:gd name="connsiteX0" fmla="*/ 0 w 1767874"/>
              <a:gd name="connsiteY0" fmla="*/ 130109 h 520435"/>
              <a:gd name="connsiteX1" fmla="*/ 1507657 w 1767874"/>
              <a:gd name="connsiteY1" fmla="*/ 130109 h 520435"/>
              <a:gd name="connsiteX2" fmla="*/ 1507657 w 1767874"/>
              <a:gd name="connsiteY2" fmla="*/ 0 h 520435"/>
              <a:gd name="connsiteX3" fmla="*/ 1767874 w 1767874"/>
              <a:gd name="connsiteY3" fmla="*/ 260218 h 520435"/>
              <a:gd name="connsiteX4" fmla="*/ 1507657 w 1767874"/>
              <a:gd name="connsiteY4" fmla="*/ 520435 h 520435"/>
              <a:gd name="connsiteX5" fmla="*/ 1507657 w 1767874"/>
              <a:gd name="connsiteY5" fmla="*/ 390326 h 520435"/>
              <a:gd name="connsiteX6" fmla="*/ 0 w 1767874"/>
              <a:gd name="connsiteY6" fmla="*/ 390326 h 520435"/>
              <a:gd name="connsiteX7" fmla="*/ 130109 w 1767874"/>
              <a:gd name="connsiteY7" fmla="*/ 260218 h 520435"/>
              <a:gd name="connsiteX8" fmla="*/ 0 w 1767874"/>
              <a:gd name="connsiteY8" fmla="*/ 130109 h 520435"/>
              <a:gd name="connsiteX0" fmla="*/ 0 w 1950754"/>
              <a:gd name="connsiteY0" fmla="*/ 130109 h 520435"/>
              <a:gd name="connsiteX1" fmla="*/ 1507657 w 1950754"/>
              <a:gd name="connsiteY1" fmla="*/ 130109 h 520435"/>
              <a:gd name="connsiteX2" fmla="*/ 1507657 w 1950754"/>
              <a:gd name="connsiteY2" fmla="*/ 0 h 520435"/>
              <a:gd name="connsiteX3" fmla="*/ 1950754 w 1950754"/>
              <a:gd name="connsiteY3" fmla="*/ 269362 h 520435"/>
              <a:gd name="connsiteX4" fmla="*/ 1507657 w 1950754"/>
              <a:gd name="connsiteY4" fmla="*/ 520435 h 520435"/>
              <a:gd name="connsiteX5" fmla="*/ 1507657 w 1950754"/>
              <a:gd name="connsiteY5" fmla="*/ 390326 h 520435"/>
              <a:gd name="connsiteX6" fmla="*/ 0 w 1950754"/>
              <a:gd name="connsiteY6" fmla="*/ 390326 h 520435"/>
              <a:gd name="connsiteX7" fmla="*/ 130109 w 1950754"/>
              <a:gd name="connsiteY7" fmla="*/ 260218 h 520435"/>
              <a:gd name="connsiteX8" fmla="*/ 0 w 1950754"/>
              <a:gd name="connsiteY8" fmla="*/ 130109 h 520435"/>
              <a:gd name="connsiteX0" fmla="*/ 0 w 1950754"/>
              <a:gd name="connsiteY0" fmla="*/ 130109 h 520435"/>
              <a:gd name="connsiteX1" fmla="*/ 1507657 w 1950754"/>
              <a:gd name="connsiteY1" fmla="*/ 130109 h 520435"/>
              <a:gd name="connsiteX2" fmla="*/ 1507657 w 1950754"/>
              <a:gd name="connsiteY2" fmla="*/ 0 h 520435"/>
              <a:gd name="connsiteX3" fmla="*/ 1950754 w 1950754"/>
              <a:gd name="connsiteY3" fmla="*/ 269362 h 520435"/>
              <a:gd name="connsiteX4" fmla="*/ 1507657 w 1950754"/>
              <a:gd name="connsiteY4" fmla="*/ 520435 h 520435"/>
              <a:gd name="connsiteX5" fmla="*/ 1507657 w 1950754"/>
              <a:gd name="connsiteY5" fmla="*/ 390326 h 520435"/>
              <a:gd name="connsiteX6" fmla="*/ 0 w 1950754"/>
              <a:gd name="connsiteY6" fmla="*/ 390326 h 520435"/>
              <a:gd name="connsiteX7" fmla="*/ 0 w 1950754"/>
              <a:gd name="connsiteY7" fmla="*/ 130109 h 520435"/>
              <a:gd name="connsiteX0" fmla="*/ 768096 w 2718850"/>
              <a:gd name="connsiteY0" fmla="*/ 130109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768096 w 2718850"/>
              <a:gd name="connsiteY7" fmla="*/ 130109 h 520435"/>
              <a:gd name="connsiteX0" fmla="*/ 18288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18288 w 2718850"/>
              <a:gd name="connsiteY7" fmla="*/ 203261 h 520435"/>
              <a:gd name="connsiteX0" fmla="*/ 27432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27432 w 2718850"/>
              <a:gd name="connsiteY7" fmla="*/ 203261 h 520435"/>
              <a:gd name="connsiteX0" fmla="*/ 27432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27432 w 2718850"/>
              <a:gd name="connsiteY7" fmla="*/ 203261 h 520435"/>
              <a:gd name="connsiteX0" fmla="*/ 27432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27432 w 2718850"/>
              <a:gd name="connsiteY7" fmla="*/ 203261 h 520435"/>
              <a:gd name="connsiteX0" fmla="*/ 27432 w 2727994"/>
              <a:gd name="connsiteY0" fmla="*/ 203261 h 520435"/>
              <a:gd name="connsiteX1" fmla="*/ 2275753 w 2727994"/>
              <a:gd name="connsiteY1" fmla="*/ 130109 h 520435"/>
              <a:gd name="connsiteX2" fmla="*/ 2275753 w 2727994"/>
              <a:gd name="connsiteY2" fmla="*/ 0 h 520435"/>
              <a:gd name="connsiteX3" fmla="*/ 2727994 w 2727994"/>
              <a:gd name="connsiteY3" fmla="*/ 251074 h 520435"/>
              <a:gd name="connsiteX4" fmla="*/ 2275753 w 2727994"/>
              <a:gd name="connsiteY4" fmla="*/ 520435 h 520435"/>
              <a:gd name="connsiteX5" fmla="*/ 2275753 w 2727994"/>
              <a:gd name="connsiteY5" fmla="*/ 390326 h 520435"/>
              <a:gd name="connsiteX6" fmla="*/ 0 w 2727994"/>
              <a:gd name="connsiteY6" fmla="*/ 353750 h 520435"/>
              <a:gd name="connsiteX7" fmla="*/ 27432 w 2727994"/>
              <a:gd name="connsiteY7" fmla="*/ 203261 h 520435"/>
              <a:gd name="connsiteX0" fmla="*/ 27432 w 2727994"/>
              <a:gd name="connsiteY0" fmla="*/ 203261 h 520435"/>
              <a:gd name="connsiteX1" fmla="*/ 2275753 w 2727994"/>
              <a:gd name="connsiteY1" fmla="*/ 130109 h 520435"/>
              <a:gd name="connsiteX2" fmla="*/ 2275753 w 2727994"/>
              <a:gd name="connsiteY2" fmla="*/ 0 h 520435"/>
              <a:gd name="connsiteX3" fmla="*/ 2727994 w 2727994"/>
              <a:gd name="connsiteY3" fmla="*/ 251074 h 520435"/>
              <a:gd name="connsiteX4" fmla="*/ 2275753 w 2727994"/>
              <a:gd name="connsiteY4" fmla="*/ 520435 h 520435"/>
              <a:gd name="connsiteX5" fmla="*/ 2275753 w 2727994"/>
              <a:gd name="connsiteY5" fmla="*/ 390326 h 520435"/>
              <a:gd name="connsiteX6" fmla="*/ 0 w 2727994"/>
              <a:gd name="connsiteY6" fmla="*/ 353750 h 520435"/>
              <a:gd name="connsiteX7" fmla="*/ 27432 w 2727994"/>
              <a:gd name="connsiteY7" fmla="*/ 203261 h 520435"/>
              <a:gd name="connsiteX0" fmla="*/ 9144 w 2709706"/>
              <a:gd name="connsiteY0" fmla="*/ 203261 h 520435"/>
              <a:gd name="connsiteX1" fmla="*/ 2257465 w 2709706"/>
              <a:gd name="connsiteY1" fmla="*/ 130109 h 520435"/>
              <a:gd name="connsiteX2" fmla="*/ 2257465 w 2709706"/>
              <a:gd name="connsiteY2" fmla="*/ 0 h 520435"/>
              <a:gd name="connsiteX3" fmla="*/ 2709706 w 2709706"/>
              <a:gd name="connsiteY3" fmla="*/ 251074 h 520435"/>
              <a:gd name="connsiteX4" fmla="*/ 2257465 w 2709706"/>
              <a:gd name="connsiteY4" fmla="*/ 520435 h 520435"/>
              <a:gd name="connsiteX5" fmla="*/ 2257465 w 2709706"/>
              <a:gd name="connsiteY5" fmla="*/ 390326 h 520435"/>
              <a:gd name="connsiteX6" fmla="*/ 0 w 2709706"/>
              <a:gd name="connsiteY6" fmla="*/ 408614 h 520435"/>
              <a:gd name="connsiteX7" fmla="*/ 9144 w 2709706"/>
              <a:gd name="connsiteY7" fmla="*/ 203261 h 520435"/>
              <a:gd name="connsiteX0" fmla="*/ 9144 w 2709706"/>
              <a:gd name="connsiteY0" fmla="*/ 203261 h 520435"/>
              <a:gd name="connsiteX1" fmla="*/ 2257465 w 2709706"/>
              <a:gd name="connsiteY1" fmla="*/ 130109 h 520435"/>
              <a:gd name="connsiteX2" fmla="*/ 2257465 w 2709706"/>
              <a:gd name="connsiteY2" fmla="*/ 0 h 520435"/>
              <a:gd name="connsiteX3" fmla="*/ 2709706 w 2709706"/>
              <a:gd name="connsiteY3" fmla="*/ 251074 h 520435"/>
              <a:gd name="connsiteX4" fmla="*/ 2257465 w 2709706"/>
              <a:gd name="connsiteY4" fmla="*/ 520435 h 520435"/>
              <a:gd name="connsiteX5" fmla="*/ 2257465 w 2709706"/>
              <a:gd name="connsiteY5" fmla="*/ 390326 h 520435"/>
              <a:gd name="connsiteX6" fmla="*/ 0 w 2709706"/>
              <a:gd name="connsiteY6" fmla="*/ 408614 h 520435"/>
              <a:gd name="connsiteX7" fmla="*/ 9144 w 2709706"/>
              <a:gd name="connsiteY7" fmla="*/ 203261 h 520435"/>
              <a:gd name="connsiteX0" fmla="*/ 9144 w 2709706"/>
              <a:gd name="connsiteY0" fmla="*/ 203261 h 520435"/>
              <a:gd name="connsiteX1" fmla="*/ 2257465 w 2709706"/>
              <a:gd name="connsiteY1" fmla="*/ 130109 h 520435"/>
              <a:gd name="connsiteX2" fmla="*/ 2257465 w 2709706"/>
              <a:gd name="connsiteY2" fmla="*/ 0 h 520435"/>
              <a:gd name="connsiteX3" fmla="*/ 2709706 w 2709706"/>
              <a:gd name="connsiteY3" fmla="*/ 251074 h 520435"/>
              <a:gd name="connsiteX4" fmla="*/ 2257465 w 2709706"/>
              <a:gd name="connsiteY4" fmla="*/ 520435 h 520435"/>
              <a:gd name="connsiteX5" fmla="*/ 2257465 w 2709706"/>
              <a:gd name="connsiteY5" fmla="*/ 390326 h 520435"/>
              <a:gd name="connsiteX6" fmla="*/ 0 w 2709706"/>
              <a:gd name="connsiteY6" fmla="*/ 408614 h 520435"/>
              <a:gd name="connsiteX7" fmla="*/ 9144 w 2709706"/>
              <a:gd name="connsiteY7" fmla="*/ 203261 h 520435"/>
              <a:gd name="connsiteX0" fmla="*/ 9144 w 2709706"/>
              <a:gd name="connsiteY0" fmla="*/ 184973 h 502147"/>
              <a:gd name="connsiteX1" fmla="*/ 2257465 w 2709706"/>
              <a:gd name="connsiteY1" fmla="*/ 111821 h 502147"/>
              <a:gd name="connsiteX2" fmla="*/ 2202601 w 2709706"/>
              <a:gd name="connsiteY2" fmla="*/ 0 h 502147"/>
              <a:gd name="connsiteX3" fmla="*/ 2709706 w 2709706"/>
              <a:gd name="connsiteY3" fmla="*/ 232786 h 502147"/>
              <a:gd name="connsiteX4" fmla="*/ 2257465 w 2709706"/>
              <a:gd name="connsiteY4" fmla="*/ 502147 h 502147"/>
              <a:gd name="connsiteX5" fmla="*/ 2257465 w 2709706"/>
              <a:gd name="connsiteY5" fmla="*/ 372038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232786 h 502147"/>
              <a:gd name="connsiteX4" fmla="*/ 2257465 w 2709706"/>
              <a:gd name="connsiteY4" fmla="*/ 502147 h 502147"/>
              <a:gd name="connsiteX5" fmla="*/ 2257465 w 2709706"/>
              <a:gd name="connsiteY5" fmla="*/ 372038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57465 w 2709706"/>
              <a:gd name="connsiteY5" fmla="*/ 372038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84897 w 2709706"/>
              <a:gd name="connsiteY5" fmla="*/ 335462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84897 w 2709706"/>
              <a:gd name="connsiteY5" fmla="*/ 335462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84897 w 2709706"/>
              <a:gd name="connsiteY5" fmla="*/ 335462 h 502147"/>
              <a:gd name="connsiteX6" fmla="*/ 0 w 2709706"/>
              <a:gd name="connsiteY6" fmla="*/ 390326 h 502147"/>
              <a:gd name="connsiteX7" fmla="*/ 9144 w 2709706"/>
              <a:gd name="connsiteY7" fmla="*/ 184973 h 502147"/>
              <a:gd name="connsiteX0" fmla="*/ 9144 w 2746282"/>
              <a:gd name="connsiteY0" fmla="*/ 184973 h 502147"/>
              <a:gd name="connsiteX1" fmla="*/ 2248321 w 2746282"/>
              <a:gd name="connsiteY1" fmla="*/ 130109 h 502147"/>
              <a:gd name="connsiteX2" fmla="*/ 2202601 w 2746282"/>
              <a:gd name="connsiteY2" fmla="*/ 0 h 502147"/>
              <a:gd name="connsiteX3" fmla="*/ 2746282 w 2746282"/>
              <a:gd name="connsiteY3" fmla="*/ 141346 h 502147"/>
              <a:gd name="connsiteX4" fmla="*/ 2257465 w 2746282"/>
              <a:gd name="connsiteY4" fmla="*/ 502147 h 502147"/>
              <a:gd name="connsiteX5" fmla="*/ 2284897 w 2746282"/>
              <a:gd name="connsiteY5" fmla="*/ 335462 h 502147"/>
              <a:gd name="connsiteX6" fmla="*/ 0 w 2746282"/>
              <a:gd name="connsiteY6" fmla="*/ 390326 h 502147"/>
              <a:gd name="connsiteX7" fmla="*/ 9144 w 2746282"/>
              <a:gd name="connsiteY7" fmla="*/ 184973 h 502147"/>
              <a:gd name="connsiteX0" fmla="*/ 9144 w 2746282"/>
              <a:gd name="connsiteY0" fmla="*/ 184973 h 474715"/>
              <a:gd name="connsiteX1" fmla="*/ 2248321 w 2746282"/>
              <a:gd name="connsiteY1" fmla="*/ 130109 h 474715"/>
              <a:gd name="connsiteX2" fmla="*/ 2202601 w 2746282"/>
              <a:gd name="connsiteY2" fmla="*/ 0 h 474715"/>
              <a:gd name="connsiteX3" fmla="*/ 2746282 w 2746282"/>
              <a:gd name="connsiteY3" fmla="*/ 141346 h 474715"/>
              <a:gd name="connsiteX4" fmla="*/ 2321473 w 2746282"/>
              <a:gd name="connsiteY4" fmla="*/ 474715 h 474715"/>
              <a:gd name="connsiteX5" fmla="*/ 2284897 w 2746282"/>
              <a:gd name="connsiteY5" fmla="*/ 335462 h 474715"/>
              <a:gd name="connsiteX6" fmla="*/ 0 w 2746282"/>
              <a:gd name="connsiteY6" fmla="*/ 390326 h 474715"/>
              <a:gd name="connsiteX7" fmla="*/ 9144 w 2746282"/>
              <a:gd name="connsiteY7" fmla="*/ 184973 h 474715"/>
              <a:gd name="connsiteX0" fmla="*/ 0 w 2737138"/>
              <a:gd name="connsiteY0" fmla="*/ 184973 h 477872"/>
              <a:gd name="connsiteX1" fmla="*/ 2239177 w 2737138"/>
              <a:gd name="connsiteY1" fmla="*/ 130109 h 477872"/>
              <a:gd name="connsiteX2" fmla="*/ 2193457 w 2737138"/>
              <a:gd name="connsiteY2" fmla="*/ 0 h 477872"/>
              <a:gd name="connsiteX3" fmla="*/ 2737138 w 2737138"/>
              <a:gd name="connsiteY3" fmla="*/ 141346 h 477872"/>
              <a:gd name="connsiteX4" fmla="*/ 2312329 w 2737138"/>
              <a:gd name="connsiteY4" fmla="*/ 474715 h 477872"/>
              <a:gd name="connsiteX5" fmla="*/ 2275753 w 2737138"/>
              <a:gd name="connsiteY5" fmla="*/ 335462 h 477872"/>
              <a:gd name="connsiteX6" fmla="*/ 0 w 2737138"/>
              <a:gd name="connsiteY6" fmla="*/ 408614 h 477872"/>
              <a:gd name="connsiteX7" fmla="*/ 0 w 2737138"/>
              <a:gd name="connsiteY7" fmla="*/ 184973 h 477872"/>
              <a:gd name="connsiteX0" fmla="*/ 0 w 2737138"/>
              <a:gd name="connsiteY0" fmla="*/ 184973 h 474715"/>
              <a:gd name="connsiteX1" fmla="*/ 2239177 w 2737138"/>
              <a:gd name="connsiteY1" fmla="*/ 130109 h 474715"/>
              <a:gd name="connsiteX2" fmla="*/ 2193457 w 2737138"/>
              <a:gd name="connsiteY2" fmla="*/ 0 h 474715"/>
              <a:gd name="connsiteX3" fmla="*/ 2737138 w 2737138"/>
              <a:gd name="connsiteY3" fmla="*/ 141346 h 474715"/>
              <a:gd name="connsiteX4" fmla="*/ 2312329 w 2737138"/>
              <a:gd name="connsiteY4" fmla="*/ 474715 h 474715"/>
              <a:gd name="connsiteX5" fmla="*/ 2275753 w 2737138"/>
              <a:gd name="connsiteY5" fmla="*/ 335462 h 474715"/>
              <a:gd name="connsiteX6" fmla="*/ 0 w 2737138"/>
              <a:gd name="connsiteY6" fmla="*/ 408614 h 474715"/>
              <a:gd name="connsiteX7" fmla="*/ 0 w 2737138"/>
              <a:gd name="connsiteY7" fmla="*/ 184973 h 474715"/>
              <a:gd name="connsiteX0" fmla="*/ 0 w 2737138"/>
              <a:gd name="connsiteY0" fmla="*/ 54864 h 344606"/>
              <a:gd name="connsiteX1" fmla="*/ 2239177 w 2737138"/>
              <a:gd name="connsiteY1" fmla="*/ 0 h 344606"/>
              <a:gd name="connsiteX2" fmla="*/ 2737138 w 2737138"/>
              <a:gd name="connsiteY2" fmla="*/ 11237 h 344606"/>
              <a:gd name="connsiteX3" fmla="*/ 2312329 w 2737138"/>
              <a:gd name="connsiteY3" fmla="*/ 344606 h 344606"/>
              <a:gd name="connsiteX4" fmla="*/ 2275753 w 2737138"/>
              <a:gd name="connsiteY4" fmla="*/ 205353 h 344606"/>
              <a:gd name="connsiteX5" fmla="*/ 0 w 2737138"/>
              <a:gd name="connsiteY5" fmla="*/ 278505 h 344606"/>
              <a:gd name="connsiteX6" fmla="*/ 0 w 2737138"/>
              <a:gd name="connsiteY6" fmla="*/ 54864 h 344606"/>
              <a:gd name="connsiteX0" fmla="*/ 0 w 2737138"/>
              <a:gd name="connsiteY0" fmla="*/ 54864 h 331556"/>
              <a:gd name="connsiteX1" fmla="*/ 2239177 w 2737138"/>
              <a:gd name="connsiteY1" fmla="*/ 0 h 331556"/>
              <a:gd name="connsiteX2" fmla="*/ 2737138 w 2737138"/>
              <a:gd name="connsiteY2" fmla="*/ 11237 h 331556"/>
              <a:gd name="connsiteX3" fmla="*/ 2275753 w 2737138"/>
              <a:gd name="connsiteY3" fmla="*/ 205353 h 331556"/>
              <a:gd name="connsiteX4" fmla="*/ 0 w 2737138"/>
              <a:gd name="connsiteY4" fmla="*/ 278505 h 331556"/>
              <a:gd name="connsiteX5" fmla="*/ 0 w 2737138"/>
              <a:gd name="connsiteY5" fmla="*/ 54864 h 331556"/>
              <a:gd name="connsiteX0" fmla="*/ 0 w 2275753"/>
              <a:gd name="connsiteY0" fmla="*/ 54864 h 331556"/>
              <a:gd name="connsiteX1" fmla="*/ 2239177 w 2275753"/>
              <a:gd name="connsiteY1" fmla="*/ 0 h 331556"/>
              <a:gd name="connsiteX2" fmla="*/ 2275753 w 2275753"/>
              <a:gd name="connsiteY2" fmla="*/ 205353 h 331556"/>
              <a:gd name="connsiteX3" fmla="*/ 0 w 2275753"/>
              <a:gd name="connsiteY3" fmla="*/ 278505 h 331556"/>
              <a:gd name="connsiteX4" fmla="*/ 0 w 2275753"/>
              <a:gd name="connsiteY4" fmla="*/ 54864 h 331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5753" h="331556">
                <a:moveTo>
                  <a:pt x="0" y="54864"/>
                </a:moveTo>
                <a:cubicBezTo>
                  <a:pt x="1298080" y="149352"/>
                  <a:pt x="1489737" y="106680"/>
                  <a:pt x="2239177" y="0"/>
                </a:cubicBezTo>
                <a:lnTo>
                  <a:pt x="2275753" y="205353"/>
                </a:lnTo>
                <a:cubicBezTo>
                  <a:pt x="1526313" y="321177"/>
                  <a:pt x="1444384" y="382137"/>
                  <a:pt x="0" y="278505"/>
                </a:cubicBezTo>
                <a:lnTo>
                  <a:pt x="0" y="54864"/>
                </a:lnTo>
                <a:close/>
              </a:path>
            </a:pathLst>
          </a:custGeom>
          <a:gradFill flip="none" rotWithShape="1">
            <a:gsLst>
              <a:gs pos="24000">
                <a:schemeClr val="bg2">
                  <a:lumMod val="75000"/>
                  <a:alpha val="0"/>
                </a:schemeClr>
              </a:gs>
              <a:gs pos="100000">
                <a:srgbClr val="007AC2">
                  <a:alpha val="76000"/>
                </a:srgbClr>
              </a:gs>
            </a:gsLst>
            <a:lin ang="0" scaled="1"/>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a typeface="ＭＳ Ｐゴシック" pitchFamily="16" charset="-128"/>
              <a:cs typeface="ＭＳ Ｐゴシック" pitchFamily="-97" charset="-128"/>
            </a:endParaRPr>
          </a:p>
        </p:txBody>
      </p:sp>
      <p:sp>
        <p:nvSpPr>
          <p:cNvPr id="18" name="Notched Right Arrow 3"/>
          <p:cNvSpPr/>
          <p:nvPr/>
        </p:nvSpPr>
        <p:spPr bwMode="auto">
          <a:xfrm rot="1662634">
            <a:off x="-1956275" y="1129193"/>
            <a:ext cx="3506365" cy="474715"/>
          </a:xfrm>
          <a:custGeom>
            <a:avLst/>
            <a:gdLst>
              <a:gd name="connsiteX0" fmla="*/ 0 w 1767874"/>
              <a:gd name="connsiteY0" fmla="*/ 130109 h 520435"/>
              <a:gd name="connsiteX1" fmla="*/ 1507657 w 1767874"/>
              <a:gd name="connsiteY1" fmla="*/ 130109 h 520435"/>
              <a:gd name="connsiteX2" fmla="*/ 1507657 w 1767874"/>
              <a:gd name="connsiteY2" fmla="*/ 0 h 520435"/>
              <a:gd name="connsiteX3" fmla="*/ 1767874 w 1767874"/>
              <a:gd name="connsiteY3" fmla="*/ 260218 h 520435"/>
              <a:gd name="connsiteX4" fmla="*/ 1507657 w 1767874"/>
              <a:gd name="connsiteY4" fmla="*/ 520435 h 520435"/>
              <a:gd name="connsiteX5" fmla="*/ 1507657 w 1767874"/>
              <a:gd name="connsiteY5" fmla="*/ 390326 h 520435"/>
              <a:gd name="connsiteX6" fmla="*/ 0 w 1767874"/>
              <a:gd name="connsiteY6" fmla="*/ 390326 h 520435"/>
              <a:gd name="connsiteX7" fmla="*/ 130109 w 1767874"/>
              <a:gd name="connsiteY7" fmla="*/ 260218 h 520435"/>
              <a:gd name="connsiteX8" fmla="*/ 0 w 1767874"/>
              <a:gd name="connsiteY8" fmla="*/ 130109 h 520435"/>
              <a:gd name="connsiteX0" fmla="*/ 0 w 1950754"/>
              <a:gd name="connsiteY0" fmla="*/ 130109 h 520435"/>
              <a:gd name="connsiteX1" fmla="*/ 1507657 w 1950754"/>
              <a:gd name="connsiteY1" fmla="*/ 130109 h 520435"/>
              <a:gd name="connsiteX2" fmla="*/ 1507657 w 1950754"/>
              <a:gd name="connsiteY2" fmla="*/ 0 h 520435"/>
              <a:gd name="connsiteX3" fmla="*/ 1950754 w 1950754"/>
              <a:gd name="connsiteY3" fmla="*/ 269362 h 520435"/>
              <a:gd name="connsiteX4" fmla="*/ 1507657 w 1950754"/>
              <a:gd name="connsiteY4" fmla="*/ 520435 h 520435"/>
              <a:gd name="connsiteX5" fmla="*/ 1507657 w 1950754"/>
              <a:gd name="connsiteY5" fmla="*/ 390326 h 520435"/>
              <a:gd name="connsiteX6" fmla="*/ 0 w 1950754"/>
              <a:gd name="connsiteY6" fmla="*/ 390326 h 520435"/>
              <a:gd name="connsiteX7" fmla="*/ 130109 w 1950754"/>
              <a:gd name="connsiteY7" fmla="*/ 260218 h 520435"/>
              <a:gd name="connsiteX8" fmla="*/ 0 w 1950754"/>
              <a:gd name="connsiteY8" fmla="*/ 130109 h 520435"/>
              <a:gd name="connsiteX0" fmla="*/ 0 w 1950754"/>
              <a:gd name="connsiteY0" fmla="*/ 130109 h 520435"/>
              <a:gd name="connsiteX1" fmla="*/ 1507657 w 1950754"/>
              <a:gd name="connsiteY1" fmla="*/ 130109 h 520435"/>
              <a:gd name="connsiteX2" fmla="*/ 1507657 w 1950754"/>
              <a:gd name="connsiteY2" fmla="*/ 0 h 520435"/>
              <a:gd name="connsiteX3" fmla="*/ 1950754 w 1950754"/>
              <a:gd name="connsiteY3" fmla="*/ 269362 h 520435"/>
              <a:gd name="connsiteX4" fmla="*/ 1507657 w 1950754"/>
              <a:gd name="connsiteY4" fmla="*/ 520435 h 520435"/>
              <a:gd name="connsiteX5" fmla="*/ 1507657 w 1950754"/>
              <a:gd name="connsiteY5" fmla="*/ 390326 h 520435"/>
              <a:gd name="connsiteX6" fmla="*/ 0 w 1950754"/>
              <a:gd name="connsiteY6" fmla="*/ 390326 h 520435"/>
              <a:gd name="connsiteX7" fmla="*/ 0 w 1950754"/>
              <a:gd name="connsiteY7" fmla="*/ 130109 h 520435"/>
              <a:gd name="connsiteX0" fmla="*/ 768096 w 2718850"/>
              <a:gd name="connsiteY0" fmla="*/ 130109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768096 w 2718850"/>
              <a:gd name="connsiteY7" fmla="*/ 130109 h 520435"/>
              <a:gd name="connsiteX0" fmla="*/ 18288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18288 w 2718850"/>
              <a:gd name="connsiteY7" fmla="*/ 203261 h 520435"/>
              <a:gd name="connsiteX0" fmla="*/ 27432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27432 w 2718850"/>
              <a:gd name="connsiteY7" fmla="*/ 203261 h 520435"/>
              <a:gd name="connsiteX0" fmla="*/ 27432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27432 w 2718850"/>
              <a:gd name="connsiteY7" fmla="*/ 203261 h 520435"/>
              <a:gd name="connsiteX0" fmla="*/ 27432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27432 w 2718850"/>
              <a:gd name="connsiteY7" fmla="*/ 203261 h 520435"/>
              <a:gd name="connsiteX0" fmla="*/ 27432 w 2727994"/>
              <a:gd name="connsiteY0" fmla="*/ 203261 h 520435"/>
              <a:gd name="connsiteX1" fmla="*/ 2275753 w 2727994"/>
              <a:gd name="connsiteY1" fmla="*/ 130109 h 520435"/>
              <a:gd name="connsiteX2" fmla="*/ 2275753 w 2727994"/>
              <a:gd name="connsiteY2" fmla="*/ 0 h 520435"/>
              <a:gd name="connsiteX3" fmla="*/ 2727994 w 2727994"/>
              <a:gd name="connsiteY3" fmla="*/ 251074 h 520435"/>
              <a:gd name="connsiteX4" fmla="*/ 2275753 w 2727994"/>
              <a:gd name="connsiteY4" fmla="*/ 520435 h 520435"/>
              <a:gd name="connsiteX5" fmla="*/ 2275753 w 2727994"/>
              <a:gd name="connsiteY5" fmla="*/ 390326 h 520435"/>
              <a:gd name="connsiteX6" fmla="*/ 0 w 2727994"/>
              <a:gd name="connsiteY6" fmla="*/ 353750 h 520435"/>
              <a:gd name="connsiteX7" fmla="*/ 27432 w 2727994"/>
              <a:gd name="connsiteY7" fmla="*/ 203261 h 520435"/>
              <a:gd name="connsiteX0" fmla="*/ 27432 w 2727994"/>
              <a:gd name="connsiteY0" fmla="*/ 203261 h 520435"/>
              <a:gd name="connsiteX1" fmla="*/ 2275753 w 2727994"/>
              <a:gd name="connsiteY1" fmla="*/ 130109 h 520435"/>
              <a:gd name="connsiteX2" fmla="*/ 2275753 w 2727994"/>
              <a:gd name="connsiteY2" fmla="*/ 0 h 520435"/>
              <a:gd name="connsiteX3" fmla="*/ 2727994 w 2727994"/>
              <a:gd name="connsiteY3" fmla="*/ 251074 h 520435"/>
              <a:gd name="connsiteX4" fmla="*/ 2275753 w 2727994"/>
              <a:gd name="connsiteY4" fmla="*/ 520435 h 520435"/>
              <a:gd name="connsiteX5" fmla="*/ 2275753 w 2727994"/>
              <a:gd name="connsiteY5" fmla="*/ 390326 h 520435"/>
              <a:gd name="connsiteX6" fmla="*/ 0 w 2727994"/>
              <a:gd name="connsiteY6" fmla="*/ 353750 h 520435"/>
              <a:gd name="connsiteX7" fmla="*/ 27432 w 2727994"/>
              <a:gd name="connsiteY7" fmla="*/ 203261 h 520435"/>
              <a:gd name="connsiteX0" fmla="*/ 9144 w 2709706"/>
              <a:gd name="connsiteY0" fmla="*/ 203261 h 520435"/>
              <a:gd name="connsiteX1" fmla="*/ 2257465 w 2709706"/>
              <a:gd name="connsiteY1" fmla="*/ 130109 h 520435"/>
              <a:gd name="connsiteX2" fmla="*/ 2257465 w 2709706"/>
              <a:gd name="connsiteY2" fmla="*/ 0 h 520435"/>
              <a:gd name="connsiteX3" fmla="*/ 2709706 w 2709706"/>
              <a:gd name="connsiteY3" fmla="*/ 251074 h 520435"/>
              <a:gd name="connsiteX4" fmla="*/ 2257465 w 2709706"/>
              <a:gd name="connsiteY4" fmla="*/ 520435 h 520435"/>
              <a:gd name="connsiteX5" fmla="*/ 2257465 w 2709706"/>
              <a:gd name="connsiteY5" fmla="*/ 390326 h 520435"/>
              <a:gd name="connsiteX6" fmla="*/ 0 w 2709706"/>
              <a:gd name="connsiteY6" fmla="*/ 408614 h 520435"/>
              <a:gd name="connsiteX7" fmla="*/ 9144 w 2709706"/>
              <a:gd name="connsiteY7" fmla="*/ 203261 h 520435"/>
              <a:gd name="connsiteX0" fmla="*/ 9144 w 2709706"/>
              <a:gd name="connsiteY0" fmla="*/ 203261 h 520435"/>
              <a:gd name="connsiteX1" fmla="*/ 2257465 w 2709706"/>
              <a:gd name="connsiteY1" fmla="*/ 130109 h 520435"/>
              <a:gd name="connsiteX2" fmla="*/ 2257465 w 2709706"/>
              <a:gd name="connsiteY2" fmla="*/ 0 h 520435"/>
              <a:gd name="connsiteX3" fmla="*/ 2709706 w 2709706"/>
              <a:gd name="connsiteY3" fmla="*/ 251074 h 520435"/>
              <a:gd name="connsiteX4" fmla="*/ 2257465 w 2709706"/>
              <a:gd name="connsiteY4" fmla="*/ 520435 h 520435"/>
              <a:gd name="connsiteX5" fmla="*/ 2257465 w 2709706"/>
              <a:gd name="connsiteY5" fmla="*/ 390326 h 520435"/>
              <a:gd name="connsiteX6" fmla="*/ 0 w 2709706"/>
              <a:gd name="connsiteY6" fmla="*/ 408614 h 520435"/>
              <a:gd name="connsiteX7" fmla="*/ 9144 w 2709706"/>
              <a:gd name="connsiteY7" fmla="*/ 203261 h 520435"/>
              <a:gd name="connsiteX0" fmla="*/ 9144 w 2709706"/>
              <a:gd name="connsiteY0" fmla="*/ 203261 h 520435"/>
              <a:gd name="connsiteX1" fmla="*/ 2257465 w 2709706"/>
              <a:gd name="connsiteY1" fmla="*/ 130109 h 520435"/>
              <a:gd name="connsiteX2" fmla="*/ 2257465 w 2709706"/>
              <a:gd name="connsiteY2" fmla="*/ 0 h 520435"/>
              <a:gd name="connsiteX3" fmla="*/ 2709706 w 2709706"/>
              <a:gd name="connsiteY3" fmla="*/ 251074 h 520435"/>
              <a:gd name="connsiteX4" fmla="*/ 2257465 w 2709706"/>
              <a:gd name="connsiteY4" fmla="*/ 520435 h 520435"/>
              <a:gd name="connsiteX5" fmla="*/ 2257465 w 2709706"/>
              <a:gd name="connsiteY5" fmla="*/ 390326 h 520435"/>
              <a:gd name="connsiteX6" fmla="*/ 0 w 2709706"/>
              <a:gd name="connsiteY6" fmla="*/ 408614 h 520435"/>
              <a:gd name="connsiteX7" fmla="*/ 9144 w 2709706"/>
              <a:gd name="connsiteY7" fmla="*/ 203261 h 520435"/>
              <a:gd name="connsiteX0" fmla="*/ 9144 w 2709706"/>
              <a:gd name="connsiteY0" fmla="*/ 184973 h 502147"/>
              <a:gd name="connsiteX1" fmla="*/ 2257465 w 2709706"/>
              <a:gd name="connsiteY1" fmla="*/ 111821 h 502147"/>
              <a:gd name="connsiteX2" fmla="*/ 2202601 w 2709706"/>
              <a:gd name="connsiteY2" fmla="*/ 0 h 502147"/>
              <a:gd name="connsiteX3" fmla="*/ 2709706 w 2709706"/>
              <a:gd name="connsiteY3" fmla="*/ 232786 h 502147"/>
              <a:gd name="connsiteX4" fmla="*/ 2257465 w 2709706"/>
              <a:gd name="connsiteY4" fmla="*/ 502147 h 502147"/>
              <a:gd name="connsiteX5" fmla="*/ 2257465 w 2709706"/>
              <a:gd name="connsiteY5" fmla="*/ 372038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232786 h 502147"/>
              <a:gd name="connsiteX4" fmla="*/ 2257465 w 2709706"/>
              <a:gd name="connsiteY4" fmla="*/ 502147 h 502147"/>
              <a:gd name="connsiteX5" fmla="*/ 2257465 w 2709706"/>
              <a:gd name="connsiteY5" fmla="*/ 372038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57465 w 2709706"/>
              <a:gd name="connsiteY5" fmla="*/ 372038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84897 w 2709706"/>
              <a:gd name="connsiteY5" fmla="*/ 335462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84897 w 2709706"/>
              <a:gd name="connsiteY5" fmla="*/ 335462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84897 w 2709706"/>
              <a:gd name="connsiteY5" fmla="*/ 335462 h 502147"/>
              <a:gd name="connsiteX6" fmla="*/ 0 w 2709706"/>
              <a:gd name="connsiteY6" fmla="*/ 390326 h 502147"/>
              <a:gd name="connsiteX7" fmla="*/ 9144 w 2709706"/>
              <a:gd name="connsiteY7" fmla="*/ 184973 h 502147"/>
              <a:gd name="connsiteX0" fmla="*/ 9144 w 2746282"/>
              <a:gd name="connsiteY0" fmla="*/ 184973 h 502147"/>
              <a:gd name="connsiteX1" fmla="*/ 2248321 w 2746282"/>
              <a:gd name="connsiteY1" fmla="*/ 130109 h 502147"/>
              <a:gd name="connsiteX2" fmla="*/ 2202601 w 2746282"/>
              <a:gd name="connsiteY2" fmla="*/ 0 h 502147"/>
              <a:gd name="connsiteX3" fmla="*/ 2746282 w 2746282"/>
              <a:gd name="connsiteY3" fmla="*/ 141346 h 502147"/>
              <a:gd name="connsiteX4" fmla="*/ 2257465 w 2746282"/>
              <a:gd name="connsiteY4" fmla="*/ 502147 h 502147"/>
              <a:gd name="connsiteX5" fmla="*/ 2284897 w 2746282"/>
              <a:gd name="connsiteY5" fmla="*/ 335462 h 502147"/>
              <a:gd name="connsiteX6" fmla="*/ 0 w 2746282"/>
              <a:gd name="connsiteY6" fmla="*/ 390326 h 502147"/>
              <a:gd name="connsiteX7" fmla="*/ 9144 w 2746282"/>
              <a:gd name="connsiteY7" fmla="*/ 184973 h 502147"/>
              <a:gd name="connsiteX0" fmla="*/ 9144 w 2746282"/>
              <a:gd name="connsiteY0" fmla="*/ 184973 h 474715"/>
              <a:gd name="connsiteX1" fmla="*/ 2248321 w 2746282"/>
              <a:gd name="connsiteY1" fmla="*/ 130109 h 474715"/>
              <a:gd name="connsiteX2" fmla="*/ 2202601 w 2746282"/>
              <a:gd name="connsiteY2" fmla="*/ 0 h 474715"/>
              <a:gd name="connsiteX3" fmla="*/ 2746282 w 2746282"/>
              <a:gd name="connsiteY3" fmla="*/ 141346 h 474715"/>
              <a:gd name="connsiteX4" fmla="*/ 2321473 w 2746282"/>
              <a:gd name="connsiteY4" fmla="*/ 474715 h 474715"/>
              <a:gd name="connsiteX5" fmla="*/ 2284897 w 2746282"/>
              <a:gd name="connsiteY5" fmla="*/ 335462 h 474715"/>
              <a:gd name="connsiteX6" fmla="*/ 0 w 2746282"/>
              <a:gd name="connsiteY6" fmla="*/ 390326 h 474715"/>
              <a:gd name="connsiteX7" fmla="*/ 9144 w 2746282"/>
              <a:gd name="connsiteY7" fmla="*/ 184973 h 474715"/>
              <a:gd name="connsiteX0" fmla="*/ 0 w 2737138"/>
              <a:gd name="connsiteY0" fmla="*/ 184973 h 477872"/>
              <a:gd name="connsiteX1" fmla="*/ 2239177 w 2737138"/>
              <a:gd name="connsiteY1" fmla="*/ 130109 h 477872"/>
              <a:gd name="connsiteX2" fmla="*/ 2193457 w 2737138"/>
              <a:gd name="connsiteY2" fmla="*/ 0 h 477872"/>
              <a:gd name="connsiteX3" fmla="*/ 2737138 w 2737138"/>
              <a:gd name="connsiteY3" fmla="*/ 141346 h 477872"/>
              <a:gd name="connsiteX4" fmla="*/ 2312329 w 2737138"/>
              <a:gd name="connsiteY4" fmla="*/ 474715 h 477872"/>
              <a:gd name="connsiteX5" fmla="*/ 2275753 w 2737138"/>
              <a:gd name="connsiteY5" fmla="*/ 335462 h 477872"/>
              <a:gd name="connsiteX6" fmla="*/ 0 w 2737138"/>
              <a:gd name="connsiteY6" fmla="*/ 408614 h 477872"/>
              <a:gd name="connsiteX7" fmla="*/ 0 w 2737138"/>
              <a:gd name="connsiteY7" fmla="*/ 184973 h 477872"/>
              <a:gd name="connsiteX0" fmla="*/ 0 w 2737138"/>
              <a:gd name="connsiteY0" fmla="*/ 184973 h 474715"/>
              <a:gd name="connsiteX1" fmla="*/ 2239177 w 2737138"/>
              <a:gd name="connsiteY1" fmla="*/ 130109 h 474715"/>
              <a:gd name="connsiteX2" fmla="*/ 2193457 w 2737138"/>
              <a:gd name="connsiteY2" fmla="*/ 0 h 474715"/>
              <a:gd name="connsiteX3" fmla="*/ 2737138 w 2737138"/>
              <a:gd name="connsiteY3" fmla="*/ 141346 h 474715"/>
              <a:gd name="connsiteX4" fmla="*/ 2312329 w 2737138"/>
              <a:gd name="connsiteY4" fmla="*/ 474715 h 474715"/>
              <a:gd name="connsiteX5" fmla="*/ 2275753 w 2737138"/>
              <a:gd name="connsiteY5" fmla="*/ 335462 h 474715"/>
              <a:gd name="connsiteX6" fmla="*/ 0 w 2737138"/>
              <a:gd name="connsiteY6" fmla="*/ 408614 h 474715"/>
              <a:gd name="connsiteX7" fmla="*/ 0 w 2737138"/>
              <a:gd name="connsiteY7" fmla="*/ 184973 h 474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37138" h="474715">
                <a:moveTo>
                  <a:pt x="0" y="184973"/>
                </a:moveTo>
                <a:cubicBezTo>
                  <a:pt x="1298080" y="279461"/>
                  <a:pt x="1489737" y="236789"/>
                  <a:pt x="2239177" y="130109"/>
                </a:cubicBezTo>
                <a:lnTo>
                  <a:pt x="2193457" y="0"/>
                </a:lnTo>
                <a:lnTo>
                  <a:pt x="2737138" y="141346"/>
                </a:lnTo>
                <a:lnTo>
                  <a:pt x="2312329" y="474715"/>
                </a:lnTo>
                <a:lnTo>
                  <a:pt x="2275753" y="335462"/>
                </a:lnTo>
                <a:cubicBezTo>
                  <a:pt x="1526313" y="451286"/>
                  <a:pt x="1444384" y="512246"/>
                  <a:pt x="0" y="408614"/>
                </a:cubicBezTo>
                <a:lnTo>
                  <a:pt x="0" y="184973"/>
                </a:lnTo>
                <a:close/>
              </a:path>
            </a:pathLst>
          </a:custGeom>
          <a:gradFill flip="none" rotWithShape="1">
            <a:gsLst>
              <a:gs pos="24000">
                <a:schemeClr val="bg2">
                  <a:lumMod val="75000"/>
                  <a:alpha val="0"/>
                </a:schemeClr>
              </a:gs>
              <a:gs pos="99000">
                <a:schemeClr val="bg2">
                  <a:lumMod val="20000"/>
                  <a:lumOff val="80000"/>
                  <a:alpha val="49000"/>
                </a:schemeClr>
              </a:gs>
            </a:gsLst>
            <a:lin ang="0" scaled="1"/>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a typeface="ＭＳ Ｐゴシック" pitchFamily="16" charset="-128"/>
              <a:cs typeface="ＭＳ Ｐゴシック" pitchFamily="-97" charset="-128"/>
            </a:endParaRPr>
          </a:p>
        </p:txBody>
      </p:sp>
      <p:sp>
        <p:nvSpPr>
          <p:cNvPr id="20" name="TextBox 19"/>
          <p:cNvSpPr txBox="1"/>
          <p:nvPr/>
        </p:nvSpPr>
        <p:spPr>
          <a:xfrm>
            <a:off x="9527183" y="539353"/>
            <a:ext cx="1923971" cy="382067"/>
          </a:xfrm>
          <a:prstGeom prst="rect">
            <a:avLst/>
          </a:prstGeom>
          <a:noFill/>
          <a:effectLst/>
        </p:spPr>
        <p:txBody>
          <a:bodyPr wrap="square" lIns="0" tIns="0" rIns="0" bIns="0" rtlCol="0" anchor="t">
            <a:noAutofit/>
          </a:bodyPr>
          <a:lstStyle/>
          <a:p>
            <a:pPr algn="ctr" defTabSz="914354" eaLnBrk="0" hangingPunct="0">
              <a:defRPr/>
            </a:pPr>
            <a:r>
              <a:rPr lang="en-US" sz="2800" b="1">
                <a:solidFill>
                  <a:schemeClr val="accent4">
                    <a:lumMod val="60000"/>
                    <a:lumOff val="40000"/>
                    <a:alpha val="78000"/>
                  </a:schemeClr>
                </a:solidFill>
                <a:ea typeface="Avenir Roman" charset="0"/>
                <a:cs typeface="Avenir Roman" charset="0"/>
              </a:rPr>
              <a:t>Web</a:t>
            </a:r>
            <a:endParaRPr lang="en-US" sz="2800" b="1" dirty="0">
              <a:solidFill>
                <a:schemeClr val="accent4">
                  <a:lumMod val="60000"/>
                  <a:lumOff val="40000"/>
                  <a:alpha val="78000"/>
                </a:schemeClr>
              </a:solidFill>
              <a:ea typeface="Avenir Roman" charset="0"/>
              <a:cs typeface="Avenir Roman" charset="0"/>
            </a:endParaRPr>
          </a:p>
        </p:txBody>
      </p:sp>
      <p:sp>
        <p:nvSpPr>
          <p:cNvPr id="21" name="TextBox 20"/>
          <p:cNvSpPr txBox="1"/>
          <p:nvPr/>
        </p:nvSpPr>
        <p:spPr>
          <a:xfrm>
            <a:off x="9527184" y="2547677"/>
            <a:ext cx="1923971" cy="382067"/>
          </a:xfrm>
          <a:prstGeom prst="rect">
            <a:avLst/>
          </a:prstGeom>
          <a:noFill/>
          <a:effectLst/>
        </p:spPr>
        <p:txBody>
          <a:bodyPr wrap="square" lIns="0" tIns="0" rIns="0" bIns="0" rtlCol="0" anchor="t">
            <a:noAutofit/>
          </a:bodyPr>
          <a:lstStyle/>
          <a:p>
            <a:pPr algn="ctr" defTabSz="914354" eaLnBrk="0" hangingPunct="0">
              <a:defRPr/>
            </a:pPr>
            <a:r>
              <a:rPr lang="en-US" sz="2800" b="1" dirty="0">
                <a:solidFill>
                  <a:schemeClr val="accent4">
                    <a:lumMod val="60000"/>
                    <a:lumOff val="40000"/>
                    <a:alpha val="90000"/>
                  </a:schemeClr>
                </a:solidFill>
                <a:ea typeface="Avenir Roman" charset="0"/>
                <a:cs typeface="Avenir Roman" charset="0"/>
              </a:rPr>
              <a:t>Apps</a:t>
            </a:r>
          </a:p>
        </p:txBody>
      </p:sp>
      <p:sp>
        <p:nvSpPr>
          <p:cNvPr id="22" name="TextBox 21"/>
          <p:cNvSpPr txBox="1"/>
          <p:nvPr/>
        </p:nvSpPr>
        <p:spPr>
          <a:xfrm>
            <a:off x="7606564" y="1041411"/>
            <a:ext cx="2141025" cy="382067"/>
          </a:xfrm>
          <a:prstGeom prst="rect">
            <a:avLst/>
          </a:prstGeom>
          <a:noFill/>
          <a:effectLst/>
        </p:spPr>
        <p:txBody>
          <a:bodyPr wrap="square" lIns="0" tIns="0" rIns="0" bIns="0" rtlCol="0" anchor="t">
            <a:noAutofit/>
          </a:bodyPr>
          <a:lstStyle/>
          <a:p>
            <a:pPr algn="ctr" defTabSz="914354" eaLnBrk="0" hangingPunct="0">
              <a:defRPr/>
            </a:pPr>
            <a:r>
              <a:rPr lang="en-US" sz="2800" b="1" dirty="0">
                <a:solidFill>
                  <a:schemeClr val="accent4">
                    <a:lumMod val="60000"/>
                    <a:lumOff val="40000"/>
                    <a:alpha val="85000"/>
                  </a:schemeClr>
                </a:solidFill>
                <a:ea typeface="Avenir Roman" charset="0"/>
                <a:cs typeface="Avenir Roman" charset="0"/>
              </a:rPr>
              <a:t>Distributed</a:t>
            </a:r>
          </a:p>
        </p:txBody>
      </p:sp>
      <p:sp>
        <p:nvSpPr>
          <p:cNvPr id="23" name="Notched Right Arrow 3"/>
          <p:cNvSpPr/>
          <p:nvPr/>
        </p:nvSpPr>
        <p:spPr bwMode="auto">
          <a:xfrm rot="21170293">
            <a:off x="1168172" y="5085971"/>
            <a:ext cx="2915316" cy="331556"/>
          </a:xfrm>
          <a:custGeom>
            <a:avLst/>
            <a:gdLst>
              <a:gd name="connsiteX0" fmla="*/ 0 w 1767874"/>
              <a:gd name="connsiteY0" fmla="*/ 130109 h 520435"/>
              <a:gd name="connsiteX1" fmla="*/ 1507657 w 1767874"/>
              <a:gd name="connsiteY1" fmla="*/ 130109 h 520435"/>
              <a:gd name="connsiteX2" fmla="*/ 1507657 w 1767874"/>
              <a:gd name="connsiteY2" fmla="*/ 0 h 520435"/>
              <a:gd name="connsiteX3" fmla="*/ 1767874 w 1767874"/>
              <a:gd name="connsiteY3" fmla="*/ 260218 h 520435"/>
              <a:gd name="connsiteX4" fmla="*/ 1507657 w 1767874"/>
              <a:gd name="connsiteY4" fmla="*/ 520435 h 520435"/>
              <a:gd name="connsiteX5" fmla="*/ 1507657 w 1767874"/>
              <a:gd name="connsiteY5" fmla="*/ 390326 h 520435"/>
              <a:gd name="connsiteX6" fmla="*/ 0 w 1767874"/>
              <a:gd name="connsiteY6" fmla="*/ 390326 h 520435"/>
              <a:gd name="connsiteX7" fmla="*/ 130109 w 1767874"/>
              <a:gd name="connsiteY7" fmla="*/ 260218 h 520435"/>
              <a:gd name="connsiteX8" fmla="*/ 0 w 1767874"/>
              <a:gd name="connsiteY8" fmla="*/ 130109 h 520435"/>
              <a:gd name="connsiteX0" fmla="*/ 0 w 1950754"/>
              <a:gd name="connsiteY0" fmla="*/ 130109 h 520435"/>
              <a:gd name="connsiteX1" fmla="*/ 1507657 w 1950754"/>
              <a:gd name="connsiteY1" fmla="*/ 130109 h 520435"/>
              <a:gd name="connsiteX2" fmla="*/ 1507657 w 1950754"/>
              <a:gd name="connsiteY2" fmla="*/ 0 h 520435"/>
              <a:gd name="connsiteX3" fmla="*/ 1950754 w 1950754"/>
              <a:gd name="connsiteY3" fmla="*/ 269362 h 520435"/>
              <a:gd name="connsiteX4" fmla="*/ 1507657 w 1950754"/>
              <a:gd name="connsiteY4" fmla="*/ 520435 h 520435"/>
              <a:gd name="connsiteX5" fmla="*/ 1507657 w 1950754"/>
              <a:gd name="connsiteY5" fmla="*/ 390326 h 520435"/>
              <a:gd name="connsiteX6" fmla="*/ 0 w 1950754"/>
              <a:gd name="connsiteY6" fmla="*/ 390326 h 520435"/>
              <a:gd name="connsiteX7" fmla="*/ 130109 w 1950754"/>
              <a:gd name="connsiteY7" fmla="*/ 260218 h 520435"/>
              <a:gd name="connsiteX8" fmla="*/ 0 w 1950754"/>
              <a:gd name="connsiteY8" fmla="*/ 130109 h 520435"/>
              <a:gd name="connsiteX0" fmla="*/ 0 w 1950754"/>
              <a:gd name="connsiteY0" fmla="*/ 130109 h 520435"/>
              <a:gd name="connsiteX1" fmla="*/ 1507657 w 1950754"/>
              <a:gd name="connsiteY1" fmla="*/ 130109 h 520435"/>
              <a:gd name="connsiteX2" fmla="*/ 1507657 w 1950754"/>
              <a:gd name="connsiteY2" fmla="*/ 0 h 520435"/>
              <a:gd name="connsiteX3" fmla="*/ 1950754 w 1950754"/>
              <a:gd name="connsiteY3" fmla="*/ 269362 h 520435"/>
              <a:gd name="connsiteX4" fmla="*/ 1507657 w 1950754"/>
              <a:gd name="connsiteY4" fmla="*/ 520435 h 520435"/>
              <a:gd name="connsiteX5" fmla="*/ 1507657 w 1950754"/>
              <a:gd name="connsiteY5" fmla="*/ 390326 h 520435"/>
              <a:gd name="connsiteX6" fmla="*/ 0 w 1950754"/>
              <a:gd name="connsiteY6" fmla="*/ 390326 h 520435"/>
              <a:gd name="connsiteX7" fmla="*/ 0 w 1950754"/>
              <a:gd name="connsiteY7" fmla="*/ 130109 h 520435"/>
              <a:gd name="connsiteX0" fmla="*/ 768096 w 2718850"/>
              <a:gd name="connsiteY0" fmla="*/ 130109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768096 w 2718850"/>
              <a:gd name="connsiteY7" fmla="*/ 130109 h 520435"/>
              <a:gd name="connsiteX0" fmla="*/ 18288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18288 w 2718850"/>
              <a:gd name="connsiteY7" fmla="*/ 203261 h 520435"/>
              <a:gd name="connsiteX0" fmla="*/ 27432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27432 w 2718850"/>
              <a:gd name="connsiteY7" fmla="*/ 203261 h 520435"/>
              <a:gd name="connsiteX0" fmla="*/ 27432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27432 w 2718850"/>
              <a:gd name="connsiteY7" fmla="*/ 203261 h 520435"/>
              <a:gd name="connsiteX0" fmla="*/ 27432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27432 w 2718850"/>
              <a:gd name="connsiteY7" fmla="*/ 203261 h 520435"/>
              <a:gd name="connsiteX0" fmla="*/ 27432 w 2727994"/>
              <a:gd name="connsiteY0" fmla="*/ 203261 h 520435"/>
              <a:gd name="connsiteX1" fmla="*/ 2275753 w 2727994"/>
              <a:gd name="connsiteY1" fmla="*/ 130109 h 520435"/>
              <a:gd name="connsiteX2" fmla="*/ 2275753 w 2727994"/>
              <a:gd name="connsiteY2" fmla="*/ 0 h 520435"/>
              <a:gd name="connsiteX3" fmla="*/ 2727994 w 2727994"/>
              <a:gd name="connsiteY3" fmla="*/ 251074 h 520435"/>
              <a:gd name="connsiteX4" fmla="*/ 2275753 w 2727994"/>
              <a:gd name="connsiteY4" fmla="*/ 520435 h 520435"/>
              <a:gd name="connsiteX5" fmla="*/ 2275753 w 2727994"/>
              <a:gd name="connsiteY5" fmla="*/ 390326 h 520435"/>
              <a:gd name="connsiteX6" fmla="*/ 0 w 2727994"/>
              <a:gd name="connsiteY6" fmla="*/ 353750 h 520435"/>
              <a:gd name="connsiteX7" fmla="*/ 27432 w 2727994"/>
              <a:gd name="connsiteY7" fmla="*/ 203261 h 520435"/>
              <a:gd name="connsiteX0" fmla="*/ 27432 w 2727994"/>
              <a:gd name="connsiteY0" fmla="*/ 203261 h 520435"/>
              <a:gd name="connsiteX1" fmla="*/ 2275753 w 2727994"/>
              <a:gd name="connsiteY1" fmla="*/ 130109 h 520435"/>
              <a:gd name="connsiteX2" fmla="*/ 2275753 w 2727994"/>
              <a:gd name="connsiteY2" fmla="*/ 0 h 520435"/>
              <a:gd name="connsiteX3" fmla="*/ 2727994 w 2727994"/>
              <a:gd name="connsiteY3" fmla="*/ 251074 h 520435"/>
              <a:gd name="connsiteX4" fmla="*/ 2275753 w 2727994"/>
              <a:gd name="connsiteY4" fmla="*/ 520435 h 520435"/>
              <a:gd name="connsiteX5" fmla="*/ 2275753 w 2727994"/>
              <a:gd name="connsiteY5" fmla="*/ 390326 h 520435"/>
              <a:gd name="connsiteX6" fmla="*/ 0 w 2727994"/>
              <a:gd name="connsiteY6" fmla="*/ 353750 h 520435"/>
              <a:gd name="connsiteX7" fmla="*/ 27432 w 2727994"/>
              <a:gd name="connsiteY7" fmla="*/ 203261 h 520435"/>
              <a:gd name="connsiteX0" fmla="*/ 9144 w 2709706"/>
              <a:gd name="connsiteY0" fmla="*/ 203261 h 520435"/>
              <a:gd name="connsiteX1" fmla="*/ 2257465 w 2709706"/>
              <a:gd name="connsiteY1" fmla="*/ 130109 h 520435"/>
              <a:gd name="connsiteX2" fmla="*/ 2257465 w 2709706"/>
              <a:gd name="connsiteY2" fmla="*/ 0 h 520435"/>
              <a:gd name="connsiteX3" fmla="*/ 2709706 w 2709706"/>
              <a:gd name="connsiteY3" fmla="*/ 251074 h 520435"/>
              <a:gd name="connsiteX4" fmla="*/ 2257465 w 2709706"/>
              <a:gd name="connsiteY4" fmla="*/ 520435 h 520435"/>
              <a:gd name="connsiteX5" fmla="*/ 2257465 w 2709706"/>
              <a:gd name="connsiteY5" fmla="*/ 390326 h 520435"/>
              <a:gd name="connsiteX6" fmla="*/ 0 w 2709706"/>
              <a:gd name="connsiteY6" fmla="*/ 408614 h 520435"/>
              <a:gd name="connsiteX7" fmla="*/ 9144 w 2709706"/>
              <a:gd name="connsiteY7" fmla="*/ 203261 h 520435"/>
              <a:gd name="connsiteX0" fmla="*/ 9144 w 2709706"/>
              <a:gd name="connsiteY0" fmla="*/ 203261 h 520435"/>
              <a:gd name="connsiteX1" fmla="*/ 2257465 w 2709706"/>
              <a:gd name="connsiteY1" fmla="*/ 130109 h 520435"/>
              <a:gd name="connsiteX2" fmla="*/ 2257465 w 2709706"/>
              <a:gd name="connsiteY2" fmla="*/ 0 h 520435"/>
              <a:gd name="connsiteX3" fmla="*/ 2709706 w 2709706"/>
              <a:gd name="connsiteY3" fmla="*/ 251074 h 520435"/>
              <a:gd name="connsiteX4" fmla="*/ 2257465 w 2709706"/>
              <a:gd name="connsiteY4" fmla="*/ 520435 h 520435"/>
              <a:gd name="connsiteX5" fmla="*/ 2257465 w 2709706"/>
              <a:gd name="connsiteY5" fmla="*/ 390326 h 520435"/>
              <a:gd name="connsiteX6" fmla="*/ 0 w 2709706"/>
              <a:gd name="connsiteY6" fmla="*/ 408614 h 520435"/>
              <a:gd name="connsiteX7" fmla="*/ 9144 w 2709706"/>
              <a:gd name="connsiteY7" fmla="*/ 203261 h 520435"/>
              <a:gd name="connsiteX0" fmla="*/ 9144 w 2709706"/>
              <a:gd name="connsiteY0" fmla="*/ 203261 h 520435"/>
              <a:gd name="connsiteX1" fmla="*/ 2257465 w 2709706"/>
              <a:gd name="connsiteY1" fmla="*/ 130109 h 520435"/>
              <a:gd name="connsiteX2" fmla="*/ 2257465 w 2709706"/>
              <a:gd name="connsiteY2" fmla="*/ 0 h 520435"/>
              <a:gd name="connsiteX3" fmla="*/ 2709706 w 2709706"/>
              <a:gd name="connsiteY3" fmla="*/ 251074 h 520435"/>
              <a:gd name="connsiteX4" fmla="*/ 2257465 w 2709706"/>
              <a:gd name="connsiteY4" fmla="*/ 520435 h 520435"/>
              <a:gd name="connsiteX5" fmla="*/ 2257465 w 2709706"/>
              <a:gd name="connsiteY5" fmla="*/ 390326 h 520435"/>
              <a:gd name="connsiteX6" fmla="*/ 0 w 2709706"/>
              <a:gd name="connsiteY6" fmla="*/ 408614 h 520435"/>
              <a:gd name="connsiteX7" fmla="*/ 9144 w 2709706"/>
              <a:gd name="connsiteY7" fmla="*/ 203261 h 520435"/>
              <a:gd name="connsiteX0" fmla="*/ 9144 w 2709706"/>
              <a:gd name="connsiteY0" fmla="*/ 184973 h 502147"/>
              <a:gd name="connsiteX1" fmla="*/ 2257465 w 2709706"/>
              <a:gd name="connsiteY1" fmla="*/ 111821 h 502147"/>
              <a:gd name="connsiteX2" fmla="*/ 2202601 w 2709706"/>
              <a:gd name="connsiteY2" fmla="*/ 0 h 502147"/>
              <a:gd name="connsiteX3" fmla="*/ 2709706 w 2709706"/>
              <a:gd name="connsiteY3" fmla="*/ 232786 h 502147"/>
              <a:gd name="connsiteX4" fmla="*/ 2257465 w 2709706"/>
              <a:gd name="connsiteY4" fmla="*/ 502147 h 502147"/>
              <a:gd name="connsiteX5" fmla="*/ 2257465 w 2709706"/>
              <a:gd name="connsiteY5" fmla="*/ 372038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232786 h 502147"/>
              <a:gd name="connsiteX4" fmla="*/ 2257465 w 2709706"/>
              <a:gd name="connsiteY4" fmla="*/ 502147 h 502147"/>
              <a:gd name="connsiteX5" fmla="*/ 2257465 w 2709706"/>
              <a:gd name="connsiteY5" fmla="*/ 372038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57465 w 2709706"/>
              <a:gd name="connsiteY5" fmla="*/ 372038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84897 w 2709706"/>
              <a:gd name="connsiteY5" fmla="*/ 335462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84897 w 2709706"/>
              <a:gd name="connsiteY5" fmla="*/ 335462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84897 w 2709706"/>
              <a:gd name="connsiteY5" fmla="*/ 335462 h 502147"/>
              <a:gd name="connsiteX6" fmla="*/ 0 w 2709706"/>
              <a:gd name="connsiteY6" fmla="*/ 390326 h 502147"/>
              <a:gd name="connsiteX7" fmla="*/ 9144 w 2709706"/>
              <a:gd name="connsiteY7" fmla="*/ 184973 h 502147"/>
              <a:gd name="connsiteX0" fmla="*/ 9144 w 2746282"/>
              <a:gd name="connsiteY0" fmla="*/ 184973 h 502147"/>
              <a:gd name="connsiteX1" fmla="*/ 2248321 w 2746282"/>
              <a:gd name="connsiteY1" fmla="*/ 130109 h 502147"/>
              <a:gd name="connsiteX2" fmla="*/ 2202601 w 2746282"/>
              <a:gd name="connsiteY2" fmla="*/ 0 h 502147"/>
              <a:gd name="connsiteX3" fmla="*/ 2746282 w 2746282"/>
              <a:gd name="connsiteY3" fmla="*/ 141346 h 502147"/>
              <a:gd name="connsiteX4" fmla="*/ 2257465 w 2746282"/>
              <a:gd name="connsiteY4" fmla="*/ 502147 h 502147"/>
              <a:gd name="connsiteX5" fmla="*/ 2284897 w 2746282"/>
              <a:gd name="connsiteY5" fmla="*/ 335462 h 502147"/>
              <a:gd name="connsiteX6" fmla="*/ 0 w 2746282"/>
              <a:gd name="connsiteY6" fmla="*/ 390326 h 502147"/>
              <a:gd name="connsiteX7" fmla="*/ 9144 w 2746282"/>
              <a:gd name="connsiteY7" fmla="*/ 184973 h 502147"/>
              <a:gd name="connsiteX0" fmla="*/ 9144 w 2746282"/>
              <a:gd name="connsiteY0" fmla="*/ 184973 h 474715"/>
              <a:gd name="connsiteX1" fmla="*/ 2248321 w 2746282"/>
              <a:gd name="connsiteY1" fmla="*/ 130109 h 474715"/>
              <a:gd name="connsiteX2" fmla="*/ 2202601 w 2746282"/>
              <a:gd name="connsiteY2" fmla="*/ 0 h 474715"/>
              <a:gd name="connsiteX3" fmla="*/ 2746282 w 2746282"/>
              <a:gd name="connsiteY3" fmla="*/ 141346 h 474715"/>
              <a:gd name="connsiteX4" fmla="*/ 2321473 w 2746282"/>
              <a:gd name="connsiteY4" fmla="*/ 474715 h 474715"/>
              <a:gd name="connsiteX5" fmla="*/ 2284897 w 2746282"/>
              <a:gd name="connsiteY5" fmla="*/ 335462 h 474715"/>
              <a:gd name="connsiteX6" fmla="*/ 0 w 2746282"/>
              <a:gd name="connsiteY6" fmla="*/ 390326 h 474715"/>
              <a:gd name="connsiteX7" fmla="*/ 9144 w 2746282"/>
              <a:gd name="connsiteY7" fmla="*/ 184973 h 474715"/>
              <a:gd name="connsiteX0" fmla="*/ 0 w 2737138"/>
              <a:gd name="connsiteY0" fmla="*/ 184973 h 477872"/>
              <a:gd name="connsiteX1" fmla="*/ 2239177 w 2737138"/>
              <a:gd name="connsiteY1" fmla="*/ 130109 h 477872"/>
              <a:gd name="connsiteX2" fmla="*/ 2193457 w 2737138"/>
              <a:gd name="connsiteY2" fmla="*/ 0 h 477872"/>
              <a:gd name="connsiteX3" fmla="*/ 2737138 w 2737138"/>
              <a:gd name="connsiteY3" fmla="*/ 141346 h 477872"/>
              <a:gd name="connsiteX4" fmla="*/ 2312329 w 2737138"/>
              <a:gd name="connsiteY4" fmla="*/ 474715 h 477872"/>
              <a:gd name="connsiteX5" fmla="*/ 2275753 w 2737138"/>
              <a:gd name="connsiteY5" fmla="*/ 335462 h 477872"/>
              <a:gd name="connsiteX6" fmla="*/ 0 w 2737138"/>
              <a:gd name="connsiteY6" fmla="*/ 408614 h 477872"/>
              <a:gd name="connsiteX7" fmla="*/ 0 w 2737138"/>
              <a:gd name="connsiteY7" fmla="*/ 184973 h 477872"/>
              <a:gd name="connsiteX0" fmla="*/ 0 w 2737138"/>
              <a:gd name="connsiteY0" fmla="*/ 184973 h 474715"/>
              <a:gd name="connsiteX1" fmla="*/ 2239177 w 2737138"/>
              <a:gd name="connsiteY1" fmla="*/ 130109 h 474715"/>
              <a:gd name="connsiteX2" fmla="*/ 2193457 w 2737138"/>
              <a:gd name="connsiteY2" fmla="*/ 0 h 474715"/>
              <a:gd name="connsiteX3" fmla="*/ 2737138 w 2737138"/>
              <a:gd name="connsiteY3" fmla="*/ 141346 h 474715"/>
              <a:gd name="connsiteX4" fmla="*/ 2312329 w 2737138"/>
              <a:gd name="connsiteY4" fmla="*/ 474715 h 474715"/>
              <a:gd name="connsiteX5" fmla="*/ 2275753 w 2737138"/>
              <a:gd name="connsiteY5" fmla="*/ 335462 h 474715"/>
              <a:gd name="connsiteX6" fmla="*/ 0 w 2737138"/>
              <a:gd name="connsiteY6" fmla="*/ 408614 h 474715"/>
              <a:gd name="connsiteX7" fmla="*/ 0 w 2737138"/>
              <a:gd name="connsiteY7" fmla="*/ 184973 h 474715"/>
              <a:gd name="connsiteX0" fmla="*/ 0 w 2737138"/>
              <a:gd name="connsiteY0" fmla="*/ 54864 h 344606"/>
              <a:gd name="connsiteX1" fmla="*/ 2239177 w 2737138"/>
              <a:gd name="connsiteY1" fmla="*/ 0 h 344606"/>
              <a:gd name="connsiteX2" fmla="*/ 2737138 w 2737138"/>
              <a:gd name="connsiteY2" fmla="*/ 11237 h 344606"/>
              <a:gd name="connsiteX3" fmla="*/ 2312329 w 2737138"/>
              <a:gd name="connsiteY3" fmla="*/ 344606 h 344606"/>
              <a:gd name="connsiteX4" fmla="*/ 2275753 w 2737138"/>
              <a:gd name="connsiteY4" fmla="*/ 205353 h 344606"/>
              <a:gd name="connsiteX5" fmla="*/ 0 w 2737138"/>
              <a:gd name="connsiteY5" fmla="*/ 278505 h 344606"/>
              <a:gd name="connsiteX6" fmla="*/ 0 w 2737138"/>
              <a:gd name="connsiteY6" fmla="*/ 54864 h 344606"/>
              <a:gd name="connsiteX0" fmla="*/ 0 w 2312329"/>
              <a:gd name="connsiteY0" fmla="*/ 54864 h 344606"/>
              <a:gd name="connsiteX1" fmla="*/ 2239177 w 2312329"/>
              <a:gd name="connsiteY1" fmla="*/ 0 h 344606"/>
              <a:gd name="connsiteX2" fmla="*/ 2312329 w 2312329"/>
              <a:gd name="connsiteY2" fmla="*/ 344606 h 344606"/>
              <a:gd name="connsiteX3" fmla="*/ 2275753 w 2312329"/>
              <a:gd name="connsiteY3" fmla="*/ 205353 h 344606"/>
              <a:gd name="connsiteX4" fmla="*/ 0 w 2312329"/>
              <a:gd name="connsiteY4" fmla="*/ 278505 h 344606"/>
              <a:gd name="connsiteX5" fmla="*/ 0 w 2312329"/>
              <a:gd name="connsiteY5" fmla="*/ 54864 h 344606"/>
              <a:gd name="connsiteX0" fmla="*/ 0 w 2275753"/>
              <a:gd name="connsiteY0" fmla="*/ 54864 h 331556"/>
              <a:gd name="connsiteX1" fmla="*/ 2239177 w 2275753"/>
              <a:gd name="connsiteY1" fmla="*/ 0 h 331556"/>
              <a:gd name="connsiteX2" fmla="*/ 2275753 w 2275753"/>
              <a:gd name="connsiteY2" fmla="*/ 205353 h 331556"/>
              <a:gd name="connsiteX3" fmla="*/ 0 w 2275753"/>
              <a:gd name="connsiteY3" fmla="*/ 278505 h 331556"/>
              <a:gd name="connsiteX4" fmla="*/ 0 w 2275753"/>
              <a:gd name="connsiteY4" fmla="*/ 54864 h 331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5753" h="331556">
                <a:moveTo>
                  <a:pt x="0" y="54864"/>
                </a:moveTo>
                <a:cubicBezTo>
                  <a:pt x="1298080" y="149352"/>
                  <a:pt x="1489737" y="106680"/>
                  <a:pt x="2239177" y="0"/>
                </a:cubicBezTo>
                <a:lnTo>
                  <a:pt x="2275753" y="205353"/>
                </a:lnTo>
                <a:cubicBezTo>
                  <a:pt x="1526313" y="321177"/>
                  <a:pt x="1444384" y="382137"/>
                  <a:pt x="0" y="278505"/>
                </a:cubicBezTo>
                <a:lnTo>
                  <a:pt x="0" y="54864"/>
                </a:lnTo>
                <a:close/>
              </a:path>
            </a:pathLst>
          </a:custGeom>
          <a:gradFill flip="none" rotWithShape="1">
            <a:gsLst>
              <a:gs pos="24000">
                <a:schemeClr val="bg2">
                  <a:lumMod val="75000"/>
                  <a:alpha val="0"/>
                </a:schemeClr>
              </a:gs>
              <a:gs pos="100000">
                <a:srgbClr val="007AC2">
                  <a:alpha val="47000"/>
                </a:srgbClr>
              </a:gs>
            </a:gsLst>
            <a:lin ang="0" scaled="1"/>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a typeface="ＭＳ Ｐゴシック" pitchFamily="16" charset="-128"/>
              <a:cs typeface="ＭＳ Ｐゴシック" pitchFamily="-97" charset="-128"/>
            </a:endParaRPr>
          </a:p>
        </p:txBody>
      </p:sp>
      <p:sp>
        <p:nvSpPr>
          <p:cNvPr id="24" name="Notched Right Arrow 3"/>
          <p:cNvSpPr/>
          <p:nvPr/>
        </p:nvSpPr>
        <p:spPr bwMode="auto">
          <a:xfrm rot="21113391">
            <a:off x="1179245" y="5449888"/>
            <a:ext cx="2915316" cy="331556"/>
          </a:xfrm>
          <a:custGeom>
            <a:avLst/>
            <a:gdLst>
              <a:gd name="connsiteX0" fmla="*/ 0 w 1767874"/>
              <a:gd name="connsiteY0" fmla="*/ 130109 h 520435"/>
              <a:gd name="connsiteX1" fmla="*/ 1507657 w 1767874"/>
              <a:gd name="connsiteY1" fmla="*/ 130109 h 520435"/>
              <a:gd name="connsiteX2" fmla="*/ 1507657 w 1767874"/>
              <a:gd name="connsiteY2" fmla="*/ 0 h 520435"/>
              <a:gd name="connsiteX3" fmla="*/ 1767874 w 1767874"/>
              <a:gd name="connsiteY3" fmla="*/ 260218 h 520435"/>
              <a:gd name="connsiteX4" fmla="*/ 1507657 w 1767874"/>
              <a:gd name="connsiteY4" fmla="*/ 520435 h 520435"/>
              <a:gd name="connsiteX5" fmla="*/ 1507657 w 1767874"/>
              <a:gd name="connsiteY5" fmla="*/ 390326 h 520435"/>
              <a:gd name="connsiteX6" fmla="*/ 0 w 1767874"/>
              <a:gd name="connsiteY6" fmla="*/ 390326 h 520435"/>
              <a:gd name="connsiteX7" fmla="*/ 130109 w 1767874"/>
              <a:gd name="connsiteY7" fmla="*/ 260218 h 520435"/>
              <a:gd name="connsiteX8" fmla="*/ 0 w 1767874"/>
              <a:gd name="connsiteY8" fmla="*/ 130109 h 520435"/>
              <a:gd name="connsiteX0" fmla="*/ 0 w 1950754"/>
              <a:gd name="connsiteY0" fmla="*/ 130109 h 520435"/>
              <a:gd name="connsiteX1" fmla="*/ 1507657 w 1950754"/>
              <a:gd name="connsiteY1" fmla="*/ 130109 h 520435"/>
              <a:gd name="connsiteX2" fmla="*/ 1507657 w 1950754"/>
              <a:gd name="connsiteY2" fmla="*/ 0 h 520435"/>
              <a:gd name="connsiteX3" fmla="*/ 1950754 w 1950754"/>
              <a:gd name="connsiteY3" fmla="*/ 269362 h 520435"/>
              <a:gd name="connsiteX4" fmla="*/ 1507657 w 1950754"/>
              <a:gd name="connsiteY4" fmla="*/ 520435 h 520435"/>
              <a:gd name="connsiteX5" fmla="*/ 1507657 w 1950754"/>
              <a:gd name="connsiteY5" fmla="*/ 390326 h 520435"/>
              <a:gd name="connsiteX6" fmla="*/ 0 w 1950754"/>
              <a:gd name="connsiteY6" fmla="*/ 390326 h 520435"/>
              <a:gd name="connsiteX7" fmla="*/ 130109 w 1950754"/>
              <a:gd name="connsiteY7" fmla="*/ 260218 h 520435"/>
              <a:gd name="connsiteX8" fmla="*/ 0 w 1950754"/>
              <a:gd name="connsiteY8" fmla="*/ 130109 h 520435"/>
              <a:gd name="connsiteX0" fmla="*/ 0 w 1950754"/>
              <a:gd name="connsiteY0" fmla="*/ 130109 h 520435"/>
              <a:gd name="connsiteX1" fmla="*/ 1507657 w 1950754"/>
              <a:gd name="connsiteY1" fmla="*/ 130109 h 520435"/>
              <a:gd name="connsiteX2" fmla="*/ 1507657 w 1950754"/>
              <a:gd name="connsiteY2" fmla="*/ 0 h 520435"/>
              <a:gd name="connsiteX3" fmla="*/ 1950754 w 1950754"/>
              <a:gd name="connsiteY3" fmla="*/ 269362 h 520435"/>
              <a:gd name="connsiteX4" fmla="*/ 1507657 w 1950754"/>
              <a:gd name="connsiteY4" fmla="*/ 520435 h 520435"/>
              <a:gd name="connsiteX5" fmla="*/ 1507657 w 1950754"/>
              <a:gd name="connsiteY5" fmla="*/ 390326 h 520435"/>
              <a:gd name="connsiteX6" fmla="*/ 0 w 1950754"/>
              <a:gd name="connsiteY6" fmla="*/ 390326 h 520435"/>
              <a:gd name="connsiteX7" fmla="*/ 0 w 1950754"/>
              <a:gd name="connsiteY7" fmla="*/ 130109 h 520435"/>
              <a:gd name="connsiteX0" fmla="*/ 768096 w 2718850"/>
              <a:gd name="connsiteY0" fmla="*/ 130109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768096 w 2718850"/>
              <a:gd name="connsiteY7" fmla="*/ 130109 h 520435"/>
              <a:gd name="connsiteX0" fmla="*/ 18288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18288 w 2718850"/>
              <a:gd name="connsiteY7" fmla="*/ 203261 h 520435"/>
              <a:gd name="connsiteX0" fmla="*/ 27432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27432 w 2718850"/>
              <a:gd name="connsiteY7" fmla="*/ 203261 h 520435"/>
              <a:gd name="connsiteX0" fmla="*/ 27432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27432 w 2718850"/>
              <a:gd name="connsiteY7" fmla="*/ 203261 h 520435"/>
              <a:gd name="connsiteX0" fmla="*/ 27432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27432 w 2718850"/>
              <a:gd name="connsiteY7" fmla="*/ 203261 h 520435"/>
              <a:gd name="connsiteX0" fmla="*/ 27432 w 2727994"/>
              <a:gd name="connsiteY0" fmla="*/ 203261 h 520435"/>
              <a:gd name="connsiteX1" fmla="*/ 2275753 w 2727994"/>
              <a:gd name="connsiteY1" fmla="*/ 130109 h 520435"/>
              <a:gd name="connsiteX2" fmla="*/ 2275753 w 2727994"/>
              <a:gd name="connsiteY2" fmla="*/ 0 h 520435"/>
              <a:gd name="connsiteX3" fmla="*/ 2727994 w 2727994"/>
              <a:gd name="connsiteY3" fmla="*/ 251074 h 520435"/>
              <a:gd name="connsiteX4" fmla="*/ 2275753 w 2727994"/>
              <a:gd name="connsiteY4" fmla="*/ 520435 h 520435"/>
              <a:gd name="connsiteX5" fmla="*/ 2275753 w 2727994"/>
              <a:gd name="connsiteY5" fmla="*/ 390326 h 520435"/>
              <a:gd name="connsiteX6" fmla="*/ 0 w 2727994"/>
              <a:gd name="connsiteY6" fmla="*/ 353750 h 520435"/>
              <a:gd name="connsiteX7" fmla="*/ 27432 w 2727994"/>
              <a:gd name="connsiteY7" fmla="*/ 203261 h 520435"/>
              <a:gd name="connsiteX0" fmla="*/ 27432 w 2727994"/>
              <a:gd name="connsiteY0" fmla="*/ 203261 h 520435"/>
              <a:gd name="connsiteX1" fmla="*/ 2275753 w 2727994"/>
              <a:gd name="connsiteY1" fmla="*/ 130109 h 520435"/>
              <a:gd name="connsiteX2" fmla="*/ 2275753 w 2727994"/>
              <a:gd name="connsiteY2" fmla="*/ 0 h 520435"/>
              <a:gd name="connsiteX3" fmla="*/ 2727994 w 2727994"/>
              <a:gd name="connsiteY3" fmla="*/ 251074 h 520435"/>
              <a:gd name="connsiteX4" fmla="*/ 2275753 w 2727994"/>
              <a:gd name="connsiteY4" fmla="*/ 520435 h 520435"/>
              <a:gd name="connsiteX5" fmla="*/ 2275753 w 2727994"/>
              <a:gd name="connsiteY5" fmla="*/ 390326 h 520435"/>
              <a:gd name="connsiteX6" fmla="*/ 0 w 2727994"/>
              <a:gd name="connsiteY6" fmla="*/ 353750 h 520435"/>
              <a:gd name="connsiteX7" fmla="*/ 27432 w 2727994"/>
              <a:gd name="connsiteY7" fmla="*/ 203261 h 520435"/>
              <a:gd name="connsiteX0" fmla="*/ 9144 w 2709706"/>
              <a:gd name="connsiteY0" fmla="*/ 203261 h 520435"/>
              <a:gd name="connsiteX1" fmla="*/ 2257465 w 2709706"/>
              <a:gd name="connsiteY1" fmla="*/ 130109 h 520435"/>
              <a:gd name="connsiteX2" fmla="*/ 2257465 w 2709706"/>
              <a:gd name="connsiteY2" fmla="*/ 0 h 520435"/>
              <a:gd name="connsiteX3" fmla="*/ 2709706 w 2709706"/>
              <a:gd name="connsiteY3" fmla="*/ 251074 h 520435"/>
              <a:gd name="connsiteX4" fmla="*/ 2257465 w 2709706"/>
              <a:gd name="connsiteY4" fmla="*/ 520435 h 520435"/>
              <a:gd name="connsiteX5" fmla="*/ 2257465 w 2709706"/>
              <a:gd name="connsiteY5" fmla="*/ 390326 h 520435"/>
              <a:gd name="connsiteX6" fmla="*/ 0 w 2709706"/>
              <a:gd name="connsiteY6" fmla="*/ 408614 h 520435"/>
              <a:gd name="connsiteX7" fmla="*/ 9144 w 2709706"/>
              <a:gd name="connsiteY7" fmla="*/ 203261 h 520435"/>
              <a:gd name="connsiteX0" fmla="*/ 9144 w 2709706"/>
              <a:gd name="connsiteY0" fmla="*/ 203261 h 520435"/>
              <a:gd name="connsiteX1" fmla="*/ 2257465 w 2709706"/>
              <a:gd name="connsiteY1" fmla="*/ 130109 h 520435"/>
              <a:gd name="connsiteX2" fmla="*/ 2257465 w 2709706"/>
              <a:gd name="connsiteY2" fmla="*/ 0 h 520435"/>
              <a:gd name="connsiteX3" fmla="*/ 2709706 w 2709706"/>
              <a:gd name="connsiteY3" fmla="*/ 251074 h 520435"/>
              <a:gd name="connsiteX4" fmla="*/ 2257465 w 2709706"/>
              <a:gd name="connsiteY4" fmla="*/ 520435 h 520435"/>
              <a:gd name="connsiteX5" fmla="*/ 2257465 w 2709706"/>
              <a:gd name="connsiteY5" fmla="*/ 390326 h 520435"/>
              <a:gd name="connsiteX6" fmla="*/ 0 w 2709706"/>
              <a:gd name="connsiteY6" fmla="*/ 408614 h 520435"/>
              <a:gd name="connsiteX7" fmla="*/ 9144 w 2709706"/>
              <a:gd name="connsiteY7" fmla="*/ 203261 h 520435"/>
              <a:gd name="connsiteX0" fmla="*/ 9144 w 2709706"/>
              <a:gd name="connsiteY0" fmla="*/ 203261 h 520435"/>
              <a:gd name="connsiteX1" fmla="*/ 2257465 w 2709706"/>
              <a:gd name="connsiteY1" fmla="*/ 130109 h 520435"/>
              <a:gd name="connsiteX2" fmla="*/ 2257465 w 2709706"/>
              <a:gd name="connsiteY2" fmla="*/ 0 h 520435"/>
              <a:gd name="connsiteX3" fmla="*/ 2709706 w 2709706"/>
              <a:gd name="connsiteY3" fmla="*/ 251074 h 520435"/>
              <a:gd name="connsiteX4" fmla="*/ 2257465 w 2709706"/>
              <a:gd name="connsiteY4" fmla="*/ 520435 h 520435"/>
              <a:gd name="connsiteX5" fmla="*/ 2257465 w 2709706"/>
              <a:gd name="connsiteY5" fmla="*/ 390326 h 520435"/>
              <a:gd name="connsiteX6" fmla="*/ 0 w 2709706"/>
              <a:gd name="connsiteY6" fmla="*/ 408614 h 520435"/>
              <a:gd name="connsiteX7" fmla="*/ 9144 w 2709706"/>
              <a:gd name="connsiteY7" fmla="*/ 203261 h 520435"/>
              <a:gd name="connsiteX0" fmla="*/ 9144 w 2709706"/>
              <a:gd name="connsiteY0" fmla="*/ 184973 h 502147"/>
              <a:gd name="connsiteX1" fmla="*/ 2257465 w 2709706"/>
              <a:gd name="connsiteY1" fmla="*/ 111821 h 502147"/>
              <a:gd name="connsiteX2" fmla="*/ 2202601 w 2709706"/>
              <a:gd name="connsiteY2" fmla="*/ 0 h 502147"/>
              <a:gd name="connsiteX3" fmla="*/ 2709706 w 2709706"/>
              <a:gd name="connsiteY3" fmla="*/ 232786 h 502147"/>
              <a:gd name="connsiteX4" fmla="*/ 2257465 w 2709706"/>
              <a:gd name="connsiteY4" fmla="*/ 502147 h 502147"/>
              <a:gd name="connsiteX5" fmla="*/ 2257465 w 2709706"/>
              <a:gd name="connsiteY5" fmla="*/ 372038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232786 h 502147"/>
              <a:gd name="connsiteX4" fmla="*/ 2257465 w 2709706"/>
              <a:gd name="connsiteY4" fmla="*/ 502147 h 502147"/>
              <a:gd name="connsiteX5" fmla="*/ 2257465 w 2709706"/>
              <a:gd name="connsiteY5" fmla="*/ 372038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57465 w 2709706"/>
              <a:gd name="connsiteY5" fmla="*/ 372038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84897 w 2709706"/>
              <a:gd name="connsiteY5" fmla="*/ 335462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84897 w 2709706"/>
              <a:gd name="connsiteY5" fmla="*/ 335462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84897 w 2709706"/>
              <a:gd name="connsiteY5" fmla="*/ 335462 h 502147"/>
              <a:gd name="connsiteX6" fmla="*/ 0 w 2709706"/>
              <a:gd name="connsiteY6" fmla="*/ 390326 h 502147"/>
              <a:gd name="connsiteX7" fmla="*/ 9144 w 2709706"/>
              <a:gd name="connsiteY7" fmla="*/ 184973 h 502147"/>
              <a:gd name="connsiteX0" fmla="*/ 9144 w 2746282"/>
              <a:gd name="connsiteY0" fmla="*/ 184973 h 502147"/>
              <a:gd name="connsiteX1" fmla="*/ 2248321 w 2746282"/>
              <a:gd name="connsiteY1" fmla="*/ 130109 h 502147"/>
              <a:gd name="connsiteX2" fmla="*/ 2202601 w 2746282"/>
              <a:gd name="connsiteY2" fmla="*/ 0 h 502147"/>
              <a:gd name="connsiteX3" fmla="*/ 2746282 w 2746282"/>
              <a:gd name="connsiteY3" fmla="*/ 141346 h 502147"/>
              <a:gd name="connsiteX4" fmla="*/ 2257465 w 2746282"/>
              <a:gd name="connsiteY4" fmla="*/ 502147 h 502147"/>
              <a:gd name="connsiteX5" fmla="*/ 2284897 w 2746282"/>
              <a:gd name="connsiteY5" fmla="*/ 335462 h 502147"/>
              <a:gd name="connsiteX6" fmla="*/ 0 w 2746282"/>
              <a:gd name="connsiteY6" fmla="*/ 390326 h 502147"/>
              <a:gd name="connsiteX7" fmla="*/ 9144 w 2746282"/>
              <a:gd name="connsiteY7" fmla="*/ 184973 h 502147"/>
              <a:gd name="connsiteX0" fmla="*/ 9144 w 2746282"/>
              <a:gd name="connsiteY0" fmla="*/ 184973 h 474715"/>
              <a:gd name="connsiteX1" fmla="*/ 2248321 w 2746282"/>
              <a:gd name="connsiteY1" fmla="*/ 130109 h 474715"/>
              <a:gd name="connsiteX2" fmla="*/ 2202601 w 2746282"/>
              <a:gd name="connsiteY2" fmla="*/ 0 h 474715"/>
              <a:gd name="connsiteX3" fmla="*/ 2746282 w 2746282"/>
              <a:gd name="connsiteY3" fmla="*/ 141346 h 474715"/>
              <a:gd name="connsiteX4" fmla="*/ 2321473 w 2746282"/>
              <a:gd name="connsiteY4" fmla="*/ 474715 h 474715"/>
              <a:gd name="connsiteX5" fmla="*/ 2284897 w 2746282"/>
              <a:gd name="connsiteY5" fmla="*/ 335462 h 474715"/>
              <a:gd name="connsiteX6" fmla="*/ 0 w 2746282"/>
              <a:gd name="connsiteY6" fmla="*/ 390326 h 474715"/>
              <a:gd name="connsiteX7" fmla="*/ 9144 w 2746282"/>
              <a:gd name="connsiteY7" fmla="*/ 184973 h 474715"/>
              <a:gd name="connsiteX0" fmla="*/ 0 w 2737138"/>
              <a:gd name="connsiteY0" fmla="*/ 184973 h 477872"/>
              <a:gd name="connsiteX1" fmla="*/ 2239177 w 2737138"/>
              <a:gd name="connsiteY1" fmla="*/ 130109 h 477872"/>
              <a:gd name="connsiteX2" fmla="*/ 2193457 w 2737138"/>
              <a:gd name="connsiteY2" fmla="*/ 0 h 477872"/>
              <a:gd name="connsiteX3" fmla="*/ 2737138 w 2737138"/>
              <a:gd name="connsiteY3" fmla="*/ 141346 h 477872"/>
              <a:gd name="connsiteX4" fmla="*/ 2312329 w 2737138"/>
              <a:gd name="connsiteY4" fmla="*/ 474715 h 477872"/>
              <a:gd name="connsiteX5" fmla="*/ 2275753 w 2737138"/>
              <a:gd name="connsiteY5" fmla="*/ 335462 h 477872"/>
              <a:gd name="connsiteX6" fmla="*/ 0 w 2737138"/>
              <a:gd name="connsiteY6" fmla="*/ 408614 h 477872"/>
              <a:gd name="connsiteX7" fmla="*/ 0 w 2737138"/>
              <a:gd name="connsiteY7" fmla="*/ 184973 h 477872"/>
              <a:gd name="connsiteX0" fmla="*/ 0 w 2737138"/>
              <a:gd name="connsiteY0" fmla="*/ 184973 h 474715"/>
              <a:gd name="connsiteX1" fmla="*/ 2239177 w 2737138"/>
              <a:gd name="connsiteY1" fmla="*/ 130109 h 474715"/>
              <a:gd name="connsiteX2" fmla="*/ 2193457 w 2737138"/>
              <a:gd name="connsiteY2" fmla="*/ 0 h 474715"/>
              <a:gd name="connsiteX3" fmla="*/ 2737138 w 2737138"/>
              <a:gd name="connsiteY3" fmla="*/ 141346 h 474715"/>
              <a:gd name="connsiteX4" fmla="*/ 2312329 w 2737138"/>
              <a:gd name="connsiteY4" fmla="*/ 474715 h 474715"/>
              <a:gd name="connsiteX5" fmla="*/ 2275753 w 2737138"/>
              <a:gd name="connsiteY5" fmla="*/ 335462 h 474715"/>
              <a:gd name="connsiteX6" fmla="*/ 0 w 2737138"/>
              <a:gd name="connsiteY6" fmla="*/ 408614 h 474715"/>
              <a:gd name="connsiteX7" fmla="*/ 0 w 2737138"/>
              <a:gd name="connsiteY7" fmla="*/ 184973 h 474715"/>
              <a:gd name="connsiteX0" fmla="*/ 0 w 2312329"/>
              <a:gd name="connsiteY0" fmla="*/ 184973 h 474715"/>
              <a:gd name="connsiteX1" fmla="*/ 2239177 w 2312329"/>
              <a:gd name="connsiteY1" fmla="*/ 130109 h 474715"/>
              <a:gd name="connsiteX2" fmla="*/ 2193457 w 2312329"/>
              <a:gd name="connsiteY2" fmla="*/ 0 h 474715"/>
              <a:gd name="connsiteX3" fmla="*/ 2312329 w 2312329"/>
              <a:gd name="connsiteY3" fmla="*/ 474715 h 474715"/>
              <a:gd name="connsiteX4" fmla="*/ 2275753 w 2312329"/>
              <a:gd name="connsiteY4" fmla="*/ 335462 h 474715"/>
              <a:gd name="connsiteX5" fmla="*/ 0 w 2312329"/>
              <a:gd name="connsiteY5" fmla="*/ 408614 h 474715"/>
              <a:gd name="connsiteX6" fmla="*/ 0 w 2312329"/>
              <a:gd name="connsiteY6" fmla="*/ 184973 h 474715"/>
              <a:gd name="connsiteX0" fmla="*/ 0 w 2312329"/>
              <a:gd name="connsiteY0" fmla="*/ 54864 h 344606"/>
              <a:gd name="connsiteX1" fmla="*/ 2239177 w 2312329"/>
              <a:gd name="connsiteY1" fmla="*/ 0 h 344606"/>
              <a:gd name="connsiteX2" fmla="*/ 2312329 w 2312329"/>
              <a:gd name="connsiteY2" fmla="*/ 344606 h 344606"/>
              <a:gd name="connsiteX3" fmla="*/ 2275753 w 2312329"/>
              <a:gd name="connsiteY3" fmla="*/ 205353 h 344606"/>
              <a:gd name="connsiteX4" fmla="*/ 0 w 2312329"/>
              <a:gd name="connsiteY4" fmla="*/ 278505 h 344606"/>
              <a:gd name="connsiteX5" fmla="*/ 0 w 2312329"/>
              <a:gd name="connsiteY5" fmla="*/ 54864 h 344606"/>
              <a:gd name="connsiteX0" fmla="*/ 0 w 2275753"/>
              <a:gd name="connsiteY0" fmla="*/ 54864 h 331556"/>
              <a:gd name="connsiteX1" fmla="*/ 2239177 w 2275753"/>
              <a:gd name="connsiteY1" fmla="*/ 0 h 331556"/>
              <a:gd name="connsiteX2" fmla="*/ 2275753 w 2275753"/>
              <a:gd name="connsiteY2" fmla="*/ 205353 h 331556"/>
              <a:gd name="connsiteX3" fmla="*/ 0 w 2275753"/>
              <a:gd name="connsiteY3" fmla="*/ 278505 h 331556"/>
              <a:gd name="connsiteX4" fmla="*/ 0 w 2275753"/>
              <a:gd name="connsiteY4" fmla="*/ 54864 h 331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5753" h="331556">
                <a:moveTo>
                  <a:pt x="0" y="54864"/>
                </a:moveTo>
                <a:cubicBezTo>
                  <a:pt x="1298080" y="149352"/>
                  <a:pt x="1489737" y="106680"/>
                  <a:pt x="2239177" y="0"/>
                </a:cubicBezTo>
                <a:lnTo>
                  <a:pt x="2275753" y="205353"/>
                </a:lnTo>
                <a:cubicBezTo>
                  <a:pt x="1526313" y="321177"/>
                  <a:pt x="1444384" y="382137"/>
                  <a:pt x="0" y="278505"/>
                </a:cubicBezTo>
                <a:lnTo>
                  <a:pt x="0" y="54864"/>
                </a:lnTo>
                <a:close/>
              </a:path>
            </a:pathLst>
          </a:custGeom>
          <a:gradFill flip="none" rotWithShape="1">
            <a:gsLst>
              <a:gs pos="24000">
                <a:schemeClr val="bg2">
                  <a:lumMod val="75000"/>
                  <a:alpha val="0"/>
                </a:schemeClr>
              </a:gs>
              <a:gs pos="100000">
                <a:srgbClr val="007AC2">
                  <a:alpha val="47000"/>
                </a:srgbClr>
              </a:gs>
            </a:gsLst>
            <a:lin ang="0" scaled="1"/>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a typeface="ＭＳ Ｐゴシック" pitchFamily="16" charset="-128"/>
              <a:cs typeface="ＭＳ Ｐゴシック" pitchFamily="-97" charset="-128"/>
            </a:endParaRPr>
          </a:p>
        </p:txBody>
      </p:sp>
      <p:sp>
        <p:nvSpPr>
          <p:cNvPr id="26" name="Notched Right Arrow 3"/>
          <p:cNvSpPr/>
          <p:nvPr/>
        </p:nvSpPr>
        <p:spPr bwMode="auto">
          <a:xfrm rot="21242544">
            <a:off x="697566" y="4794770"/>
            <a:ext cx="3035317" cy="532924"/>
          </a:xfrm>
          <a:custGeom>
            <a:avLst/>
            <a:gdLst>
              <a:gd name="connsiteX0" fmla="*/ 0 w 1767874"/>
              <a:gd name="connsiteY0" fmla="*/ 130109 h 520435"/>
              <a:gd name="connsiteX1" fmla="*/ 1507657 w 1767874"/>
              <a:gd name="connsiteY1" fmla="*/ 130109 h 520435"/>
              <a:gd name="connsiteX2" fmla="*/ 1507657 w 1767874"/>
              <a:gd name="connsiteY2" fmla="*/ 0 h 520435"/>
              <a:gd name="connsiteX3" fmla="*/ 1767874 w 1767874"/>
              <a:gd name="connsiteY3" fmla="*/ 260218 h 520435"/>
              <a:gd name="connsiteX4" fmla="*/ 1507657 w 1767874"/>
              <a:gd name="connsiteY4" fmla="*/ 520435 h 520435"/>
              <a:gd name="connsiteX5" fmla="*/ 1507657 w 1767874"/>
              <a:gd name="connsiteY5" fmla="*/ 390326 h 520435"/>
              <a:gd name="connsiteX6" fmla="*/ 0 w 1767874"/>
              <a:gd name="connsiteY6" fmla="*/ 390326 h 520435"/>
              <a:gd name="connsiteX7" fmla="*/ 130109 w 1767874"/>
              <a:gd name="connsiteY7" fmla="*/ 260218 h 520435"/>
              <a:gd name="connsiteX8" fmla="*/ 0 w 1767874"/>
              <a:gd name="connsiteY8" fmla="*/ 130109 h 520435"/>
              <a:gd name="connsiteX0" fmla="*/ 0 w 1950754"/>
              <a:gd name="connsiteY0" fmla="*/ 130109 h 520435"/>
              <a:gd name="connsiteX1" fmla="*/ 1507657 w 1950754"/>
              <a:gd name="connsiteY1" fmla="*/ 130109 h 520435"/>
              <a:gd name="connsiteX2" fmla="*/ 1507657 w 1950754"/>
              <a:gd name="connsiteY2" fmla="*/ 0 h 520435"/>
              <a:gd name="connsiteX3" fmla="*/ 1950754 w 1950754"/>
              <a:gd name="connsiteY3" fmla="*/ 269362 h 520435"/>
              <a:gd name="connsiteX4" fmla="*/ 1507657 w 1950754"/>
              <a:gd name="connsiteY4" fmla="*/ 520435 h 520435"/>
              <a:gd name="connsiteX5" fmla="*/ 1507657 w 1950754"/>
              <a:gd name="connsiteY5" fmla="*/ 390326 h 520435"/>
              <a:gd name="connsiteX6" fmla="*/ 0 w 1950754"/>
              <a:gd name="connsiteY6" fmla="*/ 390326 h 520435"/>
              <a:gd name="connsiteX7" fmla="*/ 130109 w 1950754"/>
              <a:gd name="connsiteY7" fmla="*/ 260218 h 520435"/>
              <a:gd name="connsiteX8" fmla="*/ 0 w 1950754"/>
              <a:gd name="connsiteY8" fmla="*/ 130109 h 520435"/>
              <a:gd name="connsiteX0" fmla="*/ 0 w 1950754"/>
              <a:gd name="connsiteY0" fmla="*/ 130109 h 520435"/>
              <a:gd name="connsiteX1" fmla="*/ 1507657 w 1950754"/>
              <a:gd name="connsiteY1" fmla="*/ 130109 h 520435"/>
              <a:gd name="connsiteX2" fmla="*/ 1507657 w 1950754"/>
              <a:gd name="connsiteY2" fmla="*/ 0 h 520435"/>
              <a:gd name="connsiteX3" fmla="*/ 1950754 w 1950754"/>
              <a:gd name="connsiteY3" fmla="*/ 269362 h 520435"/>
              <a:gd name="connsiteX4" fmla="*/ 1507657 w 1950754"/>
              <a:gd name="connsiteY4" fmla="*/ 520435 h 520435"/>
              <a:gd name="connsiteX5" fmla="*/ 1507657 w 1950754"/>
              <a:gd name="connsiteY5" fmla="*/ 390326 h 520435"/>
              <a:gd name="connsiteX6" fmla="*/ 0 w 1950754"/>
              <a:gd name="connsiteY6" fmla="*/ 390326 h 520435"/>
              <a:gd name="connsiteX7" fmla="*/ 0 w 1950754"/>
              <a:gd name="connsiteY7" fmla="*/ 130109 h 520435"/>
              <a:gd name="connsiteX0" fmla="*/ 768096 w 2718850"/>
              <a:gd name="connsiteY0" fmla="*/ 130109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768096 w 2718850"/>
              <a:gd name="connsiteY7" fmla="*/ 130109 h 520435"/>
              <a:gd name="connsiteX0" fmla="*/ 18288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18288 w 2718850"/>
              <a:gd name="connsiteY7" fmla="*/ 203261 h 520435"/>
              <a:gd name="connsiteX0" fmla="*/ 27432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27432 w 2718850"/>
              <a:gd name="connsiteY7" fmla="*/ 203261 h 520435"/>
              <a:gd name="connsiteX0" fmla="*/ 27432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27432 w 2718850"/>
              <a:gd name="connsiteY7" fmla="*/ 203261 h 520435"/>
              <a:gd name="connsiteX0" fmla="*/ 27432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27432 w 2718850"/>
              <a:gd name="connsiteY7" fmla="*/ 203261 h 520435"/>
              <a:gd name="connsiteX0" fmla="*/ 27432 w 2727994"/>
              <a:gd name="connsiteY0" fmla="*/ 203261 h 520435"/>
              <a:gd name="connsiteX1" fmla="*/ 2275753 w 2727994"/>
              <a:gd name="connsiteY1" fmla="*/ 130109 h 520435"/>
              <a:gd name="connsiteX2" fmla="*/ 2275753 w 2727994"/>
              <a:gd name="connsiteY2" fmla="*/ 0 h 520435"/>
              <a:gd name="connsiteX3" fmla="*/ 2727994 w 2727994"/>
              <a:gd name="connsiteY3" fmla="*/ 251074 h 520435"/>
              <a:gd name="connsiteX4" fmla="*/ 2275753 w 2727994"/>
              <a:gd name="connsiteY4" fmla="*/ 520435 h 520435"/>
              <a:gd name="connsiteX5" fmla="*/ 2275753 w 2727994"/>
              <a:gd name="connsiteY5" fmla="*/ 390326 h 520435"/>
              <a:gd name="connsiteX6" fmla="*/ 0 w 2727994"/>
              <a:gd name="connsiteY6" fmla="*/ 353750 h 520435"/>
              <a:gd name="connsiteX7" fmla="*/ 27432 w 2727994"/>
              <a:gd name="connsiteY7" fmla="*/ 203261 h 520435"/>
              <a:gd name="connsiteX0" fmla="*/ 27432 w 2727994"/>
              <a:gd name="connsiteY0" fmla="*/ 203261 h 520435"/>
              <a:gd name="connsiteX1" fmla="*/ 2275753 w 2727994"/>
              <a:gd name="connsiteY1" fmla="*/ 130109 h 520435"/>
              <a:gd name="connsiteX2" fmla="*/ 2275753 w 2727994"/>
              <a:gd name="connsiteY2" fmla="*/ 0 h 520435"/>
              <a:gd name="connsiteX3" fmla="*/ 2727994 w 2727994"/>
              <a:gd name="connsiteY3" fmla="*/ 251074 h 520435"/>
              <a:gd name="connsiteX4" fmla="*/ 2275753 w 2727994"/>
              <a:gd name="connsiteY4" fmla="*/ 520435 h 520435"/>
              <a:gd name="connsiteX5" fmla="*/ 2275753 w 2727994"/>
              <a:gd name="connsiteY5" fmla="*/ 390326 h 520435"/>
              <a:gd name="connsiteX6" fmla="*/ 0 w 2727994"/>
              <a:gd name="connsiteY6" fmla="*/ 353750 h 520435"/>
              <a:gd name="connsiteX7" fmla="*/ 27432 w 2727994"/>
              <a:gd name="connsiteY7" fmla="*/ 203261 h 520435"/>
              <a:gd name="connsiteX0" fmla="*/ 9144 w 2709706"/>
              <a:gd name="connsiteY0" fmla="*/ 203261 h 520435"/>
              <a:gd name="connsiteX1" fmla="*/ 2257465 w 2709706"/>
              <a:gd name="connsiteY1" fmla="*/ 130109 h 520435"/>
              <a:gd name="connsiteX2" fmla="*/ 2257465 w 2709706"/>
              <a:gd name="connsiteY2" fmla="*/ 0 h 520435"/>
              <a:gd name="connsiteX3" fmla="*/ 2709706 w 2709706"/>
              <a:gd name="connsiteY3" fmla="*/ 251074 h 520435"/>
              <a:gd name="connsiteX4" fmla="*/ 2257465 w 2709706"/>
              <a:gd name="connsiteY4" fmla="*/ 520435 h 520435"/>
              <a:gd name="connsiteX5" fmla="*/ 2257465 w 2709706"/>
              <a:gd name="connsiteY5" fmla="*/ 390326 h 520435"/>
              <a:gd name="connsiteX6" fmla="*/ 0 w 2709706"/>
              <a:gd name="connsiteY6" fmla="*/ 408614 h 520435"/>
              <a:gd name="connsiteX7" fmla="*/ 9144 w 2709706"/>
              <a:gd name="connsiteY7" fmla="*/ 203261 h 520435"/>
              <a:gd name="connsiteX0" fmla="*/ 9144 w 2709706"/>
              <a:gd name="connsiteY0" fmla="*/ 203261 h 520435"/>
              <a:gd name="connsiteX1" fmla="*/ 2257465 w 2709706"/>
              <a:gd name="connsiteY1" fmla="*/ 130109 h 520435"/>
              <a:gd name="connsiteX2" fmla="*/ 2257465 w 2709706"/>
              <a:gd name="connsiteY2" fmla="*/ 0 h 520435"/>
              <a:gd name="connsiteX3" fmla="*/ 2709706 w 2709706"/>
              <a:gd name="connsiteY3" fmla="*/ 251074 h 520435"/>
              <a:gd name="connsiteX4" fmla="*/ 2257465 w 2709706"/>
              <a:gd name="connsiteY4" fmla="*/ 520435 h 520435"/>
              <a:gd name="connsiteX5" fmla="*/ 2257465 w 2709706"/>
              <a:gd name="connsiteY5" fmla="*/ 390326 h 520435"/>
              <a:gd name="connsiteX6" fmla="*/ 0 w 2709706"/>
              <a:gd name="connsiteY6" fmla="*/ 408614 h 520435"/>
              <a:gd name="connsiteX7" fmla="*/ 9144 w 2709706"/>
              <a:gd name="connsiteY7" fmla="*/ 203261 h 520435"/>
              <a:gd name="connsiteX0" fmla="*/ 9144 w 2709706"/>
              <a:gd name="connsiteY0" fmla="*/ 203261 h 520435"/>
              <a:gd name="connsiteX1" fmla="*/ 2257465 w 2709706"/>
              <a:gd name="connsiteY1" fmla="*/ 130109 h 520435"/>
              <a:gd name="connsiteX2" fmla="*/ 2257465 w 2709706"/>
              <a:gd name="connsiteY2" fmla="*/ 0 h 520435"/>
              <a:gd name="connsiteX3" fmla="*/ 2709706 w 2709706"/>
              <a:gd name="connsiteY3" fmla="*/ 251074 h 520435"/>
              <a:gd name="connsiteX4" fmla="*/ 2257465 w 2709706"/>
              <a:gd name="connsiteY4" fmla="*/ 520435 h 520435"/>
              <a:gd name="connsiteX5" fmla="*/ 2257465 w 2709706"/>
              <a:gd name="connsiteY5" fmla="*/ 390326 h 520435"/>
              <a:gd name="connsiteX6" fmla="*/ 0 w 2709706"/>
              <a:gd name="connsiteY6" fmla="*/ 408614 h 520435"/>
              <a:gd name="connsiteX7" fmla="*/ 9144 w 2709706"/>
              <a:gd name="connsiteY7" fmla="*/ 203261 h 520435"/>
              <a:gd name="connsiteX0" fmla="*/ 9144 w 2709706"/>
              <a:gd name="connsiteY0" fmla="*/ 184973 h 502147"/>
              <a:gd name="connsiteX1" fmla="*/ 2257465 w 2709706"/>
              <a:gd name="connsiteY1" fmla="*/ 111821 h 502147"/>
              <a:gd name="connsiteX2" fmla="*/ 2202601 w 2709706"/>
              <a:gd name="connsiteY2" fmla="*/ 0 h 502147"/>
              <a:gd name="connsiteX3" fmla="*/ 2709706 w 2709706"/>
              <a:gd name="connsiteY3" fmla="*/ 232786 h 502147"/>
              <a:gd name="connsiteX4" fmla="*/ 2257465 w 2709706"/>
              <a:gd name="connsiteY4" fmla="*/ 502147 h 502147"/>
              <a:gd name="connsiteX5" fmla="*/ 2257465 w 2709706"/>
              <a:gd name="connsiteY5" fmla="*/ 372038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232786 h 502147"/>
              <a:gd name="connsiteX4" fmla="*/ 2257465 w 2709706"/>
              <a:gd name="connsiteY4" fmla="*/ 502147 h 502147"/>
              <a:gd name="connsiteX5" fmla="*/ 2257465 w 2709706"/>
              <a:gd name="connsiteY5" fmla="*/ 372038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57465 w 2709706"/>
              <a:gd name="connsiteY5" fmla="*/ 372038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84897 w 2709706"/>
              <a:gd name="connsiteY5" fmla="*/ 335462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84897 w 2709706"/>
              <a:gd name="connsiteY5" fmla="*/ 335462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84897 w 2709706"/>
              <a:gd name="connsiteY5" fmla="*/ 335462 h 502147"/>
              <a:gd name="connsiteX6" fmla="*/ 0 w 2709706"/>
              <a:gd name="connsiteY6" fmla="*/ 390326 h 502147"/>
              <a:gd name="connsiteX7" fmla="*/ 9144 w 2709706"/>
              <a:gd name="connsiteY7" fmla="*/ 184973 h 502147"/>
              <a:gd name="connsiteX0" fmla="*/ 9144 w 2746282"/>
              <a:gd name="connsiteY0" fmla="*/ 184973 h 502147"/>
              <a:gd name="connsiteX1" fmla="*/ 2248321 w 2746282"/>
              <a:gd name="connsiteY1" fmla="*/ 130109 h 502147"/>
              <a:gd name="connsiteX2" fmla="*/ 2202601 w 2746282"/>
              <a:gd name="connsiteY2" fmla="*/ 0 h 502147"/>
              <a:gd name="connsiteX3" fmla="*/ 2746282 w 2746282"/>
              <a:gd name="connsiteY3" fmla="*/ 141346 h 502147"/>
              <a:gd name="connsiteX4" fmla="*/ 2257465 w 2746282"/>
              <a:gd name="connsiteY4" fmla="*/ 502147 h 502147"/>
              <a:gd name="connsiteX5" fmla="*/ 2284897 w 2746282"/>
              <a:gd name="connsiteY5" fmla="*/ 335462 h 502147"/>
              <a:gd name="connsiteX6" fmla="*/ 0 w 2746282"/>
              <a:gd name="connsiteY6" fmla="*/ 390326 h 502147"/>
              <a:gd name="connsiteX7" fmla="*/ 9144 w 2746282"/>
              <a:gd name="connsiteY7" fmla="*/ 184973 h 502147"/>
              <a:gd name="connsiteX0" fmla="*/ 9144 w 2746282"/>
              <a:gd name="connsiteY0" fmla="*/ 184973 h 474715"/>
              <a:gd name="connsiteX1" fmla="*/ 2248321 w 2746282"/>
              <a:gd name="connsiteY1" fmla="*/ 130109 h 474715"/>
              <a:gd name="connsiteX2" fmla="*/ 2202601 w 2746282"/>
              <a:gd name="connsiteY2" fmla="*/ 0 h 474715"/>
              <a:gd name="connsiteX3" fmla="*/ 2746282 w 2746282"/>
              <a:gd name="connsiteY3" fmla="*/ 141346 h 474715"/>
              <a:gd name="connsiteX4" fmla="*/ 2321473 w 2746282"/>
              <a:gd name="connsiteY4" fmla="*/ 474715 h 474715"/>
              <a:gd name="connsiteX5" fmla="*/ 2284897 w 2746282"/>
              <a:gd name="connsiteY5" fmla="*/ 335462 h 474715"/>
              <a:gd name="connsiteX6" fmla="*/ 0 w 2746282"/>
              <a:gd name="connsiteY6" fmla="*/ 390326 h 474715"/>
              <a:gd name="connsiteX7" fmla="*/ 9144 w 2746282"/>
              <a:gd name="connsiteY7" fmla="*/ 184973 h 474715"/>
              <a:gd name="connsiteX0" fmla="*/ 0 w 2737138"/>
              <a:gd name="connsiteY0" fmla="*/ 184973 h 477872"/>
              <a:gd name="connsiteX1" fmla="*/ 2239177 w 2737138"/>
              <a:gd name="connsiteY1" fmla="*/ 130109 h 477872"/>
              <a:gd name="connsiteX2" fmla="*/ 2193457 w 2737138"/>
              <a:gd name="connsiteY2" fmla="*/ 0 h 477872"/>
              <a:gd name="connsiteX3" fmla="*/ 2737138 w 2737138"/>
              <a:gd name="connsiteY3" fmla="*/ 141346 h 477872"/>
              <a:gd name="connsiteX4" fmla="*/ 2312329 w 2737138"/>
              <a:gd name="connsiteY4" fmla="*/ 474715 h 477872"/>
              <a:gd name="connsiteX5" fmla="*/ 2275753 w 2737138"/>
              <a:gd name="connsiteY5" fmla="*/ 335462 h 477872"/>
              <a:gd name="connsiteX6" fmla="*/ 0 w 2737138"/>
              <a:gd name="connsiteY6" fmla="*/ 408614 h 477872"/>
              <a:gd name="connsiteX7" fmla="*/ 0 w 2737138"/>
              <a:gd name="connsiteY7" fmla="*/ 184973 h 477872"/>
              <a:gd name="connsiteX0" fmla="*/ 0 w 2737138"/>
              <a:gd name="connsiteY0" fmla="*/ 184973 h 474715"/>
              <a:gd name="connsiteX1" fmla="*/ 2239177 w 2737138"/>
              <a:gd name="connsiteY1" fmla="*/ 130109 h 474715"/>
              <a:gd name="connsiteX2" fmla="*/ 2193457 w 2737138"/>
              <a:gd name="connsiteY2" fmla="*/ 0 h 474715"/>
              <a:gd name="connsiteX3" fmla="*/ 2737138 w 2737138"/>
              <a:gd name="connsiteY3" fmla="*/ 141346 h 474715"/>
              <a:gd name="connsiteX4" fmla="*/ 2312329 w 2737138"/>
              <a:gd name="connsiteY4" fmla="*/ 474715 h 474715"/>
              <a:gd name="connsiteX5" fmla="*/ 2275753 w 2737138"/>
              <a:gd name="connsiteY5" fmla="*/ 335462 h 474715"/>
              <a:gd name="connsiteX6" fmla="*/ 0 w 2737138"/>
              <a:gd name="connsiteY6" fmla="*/ 408614 h 474715"/>
              <a:gd name="connsiteX7" fmla="*/ 0 w 2737138"/>
              <a:gd name="connsiteY7" fmla="*/ 184973 h 474715"/>
              <a:gd name="connsiteX0" fmla="*/ 0 w 2889618"/>
              <a:gd name="connsiteY0" fmla="*/ 120 h 474715"/>
              <a:gd name="connsiteX1" fmla="*/ 2391657 w 2889618"/>
              <a:gd name="connsiteY1" fmla="*/ 130109 h 474715"/>
              <a:gd name="connsiteX2" fmla="*/ 2345937 w 2889618"/>
              <a:gd name="connsiteY2" fmla="*/ 0 h 474715"/>
              <a:gd name="connsiteX3" fmla="*/ 2889618 w 2889618"/>
              <a:gd name="connsiteY3" fmla="*/ 141346 h 474715"/>
              <a:gd name="connsiteX4" fmla="*/ 2464809 w 2889618"/>
              <a:gd name="connsiteY4" fmla="*/ 474715 h 474715"/>
              <a:gd name="connsiteX5" fmla="*/ 2428233 w 2889618"/>
              <a:gd name="connsiteY5" fmla="*/ 335462 h 474715"/>
              <a:gd name="connsiteX6" fmla="*/ 152480 w 2889618"/>
              <a:gd name="connsiteY6" fmla="*/ 408614 h 474715"/>
              <a:gd name="connsiteX7" fmla="*/ 0 w 2889618"/>
              <a:gd name="connsiteY7" fmla="*/ 120 h 474715"/>
              <a:gd name="connsiteX0" fmla="*/ 0 w 2889618"/>
              <a:gd name="connsiteY0" fmla="*/ 120 h 474715"/>
              <a:gd name="connsiteX1" fmla="*/ 2391657 w 2889618"/>
              <a:gd name="connsiteY1" fmla="*/ 130109 h 474715"/>
              <a:gd name="connsiteX2" fmla="*/ 2345937 w 2889618"/>
              <a:gd name="connsiteY2" fmla="*/ 0 h 474715"/>
              <a:gd name="connsiteX3" fmla="*/ 2889618 w 2889618"/>
              <a:gd name="connsiteY3" fmla="*/ 141346 h 474715"/>
              <a:gd name="connsiteX4" fmla="*/ 2464809 w 2889618"/>
              <a:gd name="connsiteY4" fmla="*/ 474715 h 474715"/>
              <a:gd name="connsiteX5" fmla="*/ 2428233 w 2889618"/>
              <a:gd name="connsiteY5" fmla="*/ 335462 h 474715"/>
              <a:gd name="connsiteX6" fmla="*/ 152480 w 2889618"/>
              <a:gd name="connsiteY6" fmla="*/ 408614 h 474715"/>
              <a:gd name="connsiteX7" fmla="*/ 0 w 2889618"/>
              <a:gd name="connsiteY7" fmla="*/ 120 h 474715"/>
              <a:gd name="connsiteX0" fmla="*/ 0 w 2889618"/>
              <a:gd name="connsiteY0" fmla="*/ 120 h 474715"/>
              <a:gd name="connsiteX1" fmla="*/ 2402752 w 2889618"/>
              <a:gd name="connsiteY1" fmla="*/ 95189 h 474715"/>
              <a:gd name="connsiteX2" fmla="*/ 2345937 w 2889618"/>
              <a:gd name="connsiteY2" fmla="*/ 0 h 474715"/>
              <a:gd name="connsiteX3" fmla="*/ 2889618 w 2889618"/>
              <a:gd name="connsiteY3" fmla="*/ 141346 h 474715"/>
              <a:gd name="connsiteX4" fmla="*/ 2464809 w 2889618"/>
              <a:gd name="connsiteY4" fmla="*/ 474715 h 474715"/>
              <a:gd name="connsiteX5" fmla="*/ 2428233 w 2889618"/>
              <a:gd name="connsiteY5" fmla="*/ 335462 h 474715"/>
              <a:gd name="connsiteX6" fmla="*/ 152480 w 2889618"/>
              <a:gd name="connsiteY6" fmla="*/ 408614 h 474715"/>
              <a:gd name="connsiteX7" fmla="*/ 0 w 2889618"/>
              <a:gd name="connsiteY7" fmla="*/ 120 h 474715"/>
              <a:gd name="connsiteX0" fmla="*/ 0 w 2889618"/>
              <a:gd name="connsiteY0" fmla="*/ 0 h 474595"/>
              <a:gd name="connsiteX1" fmla="*/ 2402752 w 2889618"/>
              <a:gd name="connsiteY1" fmla="*/ 95069 h 474595"/>
              <a:gd name="connsiteX2" fmla="*/ 2889618 w 2889618"/>
              <a:gd name="connsiteY2" fmla="*/ 141226 h 474595"/>
              <a:gd name="connsiteX3" fmla="*/ 2464809 w 2889618"/>
              <a:gd name="connsiteY3" fmla="*/ 474595 h 474595"/>
              <a:gd name="connsiteX4" fmla="*/ 2428233 w 2889618"/>
              <a:gd name="connsiteY4" fmla="*/ 335342 h 474595"/>
              <a:gd name="connsiteX5" fmla="*/ 152480 w 2889618"/>
              <a:gd name="connsiteY5" fmla="*/ 408494 h 474595"/>
              <a:gd name="connsiteX6" fmla="*/ 0 w 2889618"/>
              <a:gd name="connsiteY6" fmla="*/ 0 h 474595"/>
              <a:gd name="connsiteX0" fmla="*/ 0 w 2464809"/>
              <a:gd name="connsiteY0" fmla="*/ 0 h 474595"/>
              <a:gd name="connsiteX1" fmla="*/ 2402752 w 2464809"/>
              <a:gd name="connsiteY1" fmla="*/ 95069 h 474595"/>
              <a:gd name="connsiteX2" fmla="*/ 2464809 w 2464809"/>
              <a:gd name="connsiteY2" fmla="*/ 474595 h 474595"/>
              <a:gd name="connsiteX3" fmla="*/ 2428233 w 2464809"/>
              <a:gd name="connsiteY3" fmla="*/ 335342 h 474595"/>
              <a:gd name="connsiteX4" fmla="*/ 152480 w 2464809"/>
              <a:gd name="connsiteY4" fmla="*/ 408494 h 474595"/>
              <a:gd name="connsiteX5" fmla="*/ 0 w 2464809"/>
              <a:gd name="connsiteY5" fmla="*/ 0 h 474595"/>
              <a:gd name="connsiteX0" fmla="*/ 0 w 2428233"/>
              <a:gd name="connsiteY0" fmla="*/ 0 h 461545"/>
              <a:gd name="connsiteX1" fmla="*/ 2402752 w 2428233"/>
              <a:gd name="connsiteY1" fmla="*/ 95069 h 461545"/>
              <a:gd name="connsiteX2" fmla="*/ 2428233 w 2428233"/>
              <a:gd name="connsiteY2" fmla="*/ 335342 h 461545"/>
              <a:gd name="connsiteX3" fmla="*/ 152480 w 2428233"/>
              <a:gd name="connsiteY3" fmla="*/ 408494 h 461545"/>
              <a:gd name="connsiteX4" fmla="*/ 0 w 2428233"/>
              <a:gd name="connsiteY4" fmla="*/ 0 h 461545"/>
              <a:gd name="connsiteX0" fmla="*/ 135184 w 2563417"/>
              <a:gd name="connsiteY0" fmla="*/ 0 h 562017"/>
              <a:gd name="connsiteX1" fmla="*/ 2537936 w 2563417"/>
              <a:gd name="connsiteY1" fmla="*/ 95069 h 562017"/>
              <a:gd name="connsiteX2" fmla="*/ 2563417 w 2563417"/>
              <a:gd name="connsiteY2" fmla="*/ 335342 h 562017"/>
              <a:gd name="connsiteX3" fmla="*/ 0 w 2563417"/>
              <a:gd name="connsiteY3" fmla="*/ 531473 h 562017"/>
              <a:gd name="connsiteX4" fmla="*/ 135184 w 2563417"/>
              <a:gd name="connsiteY4" fmla="*/ 0 h 562017"/>
              <a:gd name="connsiteX0" fmla="*/ 135184 w 2563417"/>
              <a:gd name="connsiteY0" fmla="*/ 0 h 532924"/>
              <a:gd name="connsiteX1" fmla="*/ 2537936 w 2563417"/>
              <a:gd name="connsiteY1" fmla="*/ 95069 h 532924"/>
              <a:gd name="connsiteX2" fmla="*/ 2563417 w 2563417"/>
              <a:gd name="connsiteY2" fmla="*/ 335342 h 532924"/>
              <a:gd name="connsiteX3" fmla="*/ 0 w 2563417"/>
              <a:gd name="connsiteY3" fmla="*/ 531473 h 532924"/>
              <a:gd name="connsiteX4" fmla="*/ 135184 w 2563417"/>
              <a:gd name="connsiteY4" fmla="*/ 0 h 532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63417" h="532924">
                <a:moveTo>
                  <a:pt x="135184" y="0"/>
                </a:moveTo>
                <a:cubicBezTo>
                  <a:pt x="1120355" y="185147"/>
                  <a:pt x="1788496" y="201749"/>
                  <a:pt x="2537936" y="95069"/>
                </a:cubicBezTo>
                <a:lnTo>
                  <a:pt x="2563417" y="335342"/>
                </a:lnTo>
                <a:cubicBezTo>
                  <a:pt x="1813977" y="451166"/>
                  <a:pt x="1461520" y="545869"/>
                  <a:pt x="0" y="531473"/>
                </a:cubicBezTo>
                <a:lnTo>
                  <a:pt x="135184" y="0"/>
                </a:lnTo>
                <a:close/>
              </a:path>
            </a:pathLst>
          </a:custGeom>
          <a:gradFill flip="none" rotWithShape="1">
            <a:gsLst>
              <a:gs pos="24000">
                <a:schemeClr val="bg2">
                  <a:lumMod val="75000"/>
                  <a:alpha val="0"/>
                </a:schemeClr>
              </a:gs>
              <a:gs pos="100000">
                <a:schemeClr val="bg2">
                  <a:lumMod val="75000"/>
                </a:schemeClr>
              </a:gs>
            </a:gsLst>
            <a:lin ang="0" scaled="1"/>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a typeface="ＭＳ Ｐゴシック" pitchFamily="16" charset="-128"/>
              <a:cs typeface="ＭＳ Ｐゴシック" pitchFamily="-97" charset="-128"/>
            </a:endParaRPr>
          </a:p>
        </p:txBody>
      </p:sp>
      <p:sp>
        <p:nvSpPr>
          <p:cNvPr id="28" name="Notched Right Arrow 3"/>
          <p:cNvSpPr/>
          <p:nvPr/>
        </p:nvSpPr>
        <p:spPr bwMode="auto">
          <a:xfrm rot="21156857">
            <a:off x="1696982" y="5116441"/>
            <a:ext cx="2979463" cy="434679"/>
          </a:xfrm>
          <a:custGeom>
            <a:avLst/>
            <a:gdLst>
              <a:gd name="connsiteX0" fmla="*/ 0 w 1767874"/>
              <a:gd name="connsiteY0" fmla="*/ 130109 h 520435"/>
              <a:gd name="connsiteX1" fmla="*/ 1507657 w 1767874"/>
              <a:gd name="connsiteY1" fmla="*/ 130109 h 520435"/>
              <a:gd name="connsiteX2" fmla="*/ 1507657 w 1767874"/>
              <a:gd name="connsiteY2" fmla="*/ 0 h 520435"/>
              <a:gd name="connsiteX3" fmla="*/ 1767874 w 1767874"/>
              <a:gd name="connsiteY3" fmla="*/ 260218 h 520435"/>
              <a:gd name="connsiteX4" fmla="*/ 1507657 w 1767874"/>
              <a:gd name="connsiteY4" fmla="*/ 520435 h 520435"/>
              <a:gd name="connsiteX5" fmla="*/ 1507657 w 1767874"/>
              <a:gd name="connsiteY5" fmla="*/ 390326 h 520435"/>
              <a:gd name="connsiteX6" fmla="*/ 0 w 1767874"/>
              <a:gd name="connsiteY6" fmla="*/ 390326 h 520435"/>
              <a:gd name="connsiteX7" fmla="*/ 130109 w 1767874"/>
              <a:gd name="connsiteY7" fmla="*/ 260218 h 520435"/>
              <a:gd name="connsiteX8" fmla="*/ 0 w 1767874"/>
              <a:gd name="connsiteY8" fmla="*/ 130109 h 520435"/>
              <a:gd name="connsiteX0" fmla="*/ 0 w 1950754"/>
              <a:gd name="connsiteY0" fmla="*/ 130109 h 520435"/>
              <a:gd name="connsiteX1" fmla="*/ 1507657 w 1950754"/>
              <a:gd name="connsiteY1" fmla="*/ 130109 h 520435"/>
              <a:gd name="connsiteX2" fmla="*/ 1507657 w 1950754"/>
              <a:gd name="connsiteY2" fmla="*/ 0 h 520435"/>
              <a:gd name="connsiteX3" fmla="*/ 1950754 w 1950754"/>
              <a:gd name="connsiteY3" fmla="*/ 269362 h 520435"/>
              <a:gd name="connsiteX4" fmla="*/ 1507657 w 1950754"/>
              <a:gd name="connsiteY4" fmla="*/ 520435 h 520435"/>
              <a:gd name="connsiteX5" fmla="*/ 1507657 w 1950754"/>
              <a:gd name="connsiteY5" fmla="*/ 390326 h 520435"/>
              <a:gd name="connsiteX6" fmla="*/ 0 w 1950754"/>
              <a:gd name="connsiteY6" fmla="*/ 390326 h 520435"/>
              <a:gd name="connsiteX7" fmla="*/ 130109 w 1950754"/>
              <a:gd name="connsiteY7" fmla="*/ 260218 h 520435"/>
              <a:gd name="connsiteX8" fmla="*/ 0 w 1950754"/>
              <a:gd name="connsiteY8" fmla="*/ 130109 h 520435"/>
              <a:gd name="connsiteX0" fmla="*/ 0 w 1950754"/>
              <a:gd name="connsiteY0" fmla="*/ 130109 h 520435"/>
              <a:gd name="connsiteX1" fmla="*/ 1507657 w 1950754"/>
              <a:gd name="connsiteY1" fmla="*/ 130109 h 520435"/>
              <a:gd name="connsiteX2" fmla="*/ 1507657 w 1950754"/>
              <a:gd name="connsiteY2" fmla="*/ 0 h 520435"/>
              <a:gd name="connsiteX3" fmla="*/ 1950754 w 1950754"/>
              <a:gd name="connsiteY3" fmla="*/ 269362 h 520435"/>
              <a:gd name="connsiteX4" fmla="*/ 1507657 w 1950754"/>
              <a:gd name="connsiteY4" fmla="*/ 520435 h 520435"/>
              <a:gd name="connsiteX5" fmla="*/ 1507657 w 1950754"/>
              <a:gd name="connsiteY5" fmla="*/ 390326 h 520435"/>
              <a:gd name="connsiteX6" fmla="*/ 0 w 1950754"/>
              <a:gd name="connsiteY6" fmla="*/ 390326 h 520435"/>
              <a:gd name="connsiteX7" fmla="*/ 0 w 1950754"/>
              <a:gd name="connsiteY7" fmla="*/ 130109 h 520435"/>
              <a:gd name="connsiteX0" fmla="*/ 768096 w 2718850"/>
              <a:gd name="connsiteY0" fmla="*/ 130109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768096 w 2718850"/>
              <a:gd name="connsiteY7" fmla="*/ 130109 h 520435"/>
              <a:gd name="connsiteX0" fmla="*/ 18288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18288 w 2718850"/>
              <a:gd name="connsiteY7" fmla="*/ 203261 h 520435"/>
              <a:gd name="connsiteX0" fmla="*/ 27432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27432 w 2718850"/>
              <a:gd name="connsiteY7" fmla="*/ 203261 h 520435"/>
              <a:gd name="connsiteX0" fmla="*/ 27432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27432 w 2718850"/>
              <a:gd name="connsiteY7" fmla="*/ 203261 h 520435"/>
              <a:gd name="connsiteX0" fmla="*/ 27432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27432 w 2718850"/>
              <a:gd name="connsiteY7" fmla="*/ 203261 h 520435"/>
              <a:gd name="connsiteX0" fmla="*/ 27432 w 2727994"/>
              <a:gd name="connsiteY0" fmla="*/ 203261 h 520435"/>
              <a:gd name="connsiteX1" fmla="*/ 2275753 w 2727994"/>
              <a:gd name="connsiteY1" fmla="*/ 130109 h 520435"/>
              <a:gd name="connsiteX2" fmla="*/ 2275753 w 2727994"/>
              <a:gd name="connsiteY2" fmla="*/ 0 h 520435"/>
              <a:gd name="connsiteX3" fmla="*/ 2727994 w 2727994"/>
              <a:gd name="connsiteY3" fmla="*/ 251074 h 520435"/>
              <a:gd name="connsiteX4" fmla="*/ 2275753 w 2727994"/>
              <a:gd name="connsiteY4" fmla="*/ 520435 h 520435"/>
              <a:gd name="connsiteX5" fmla="*/ 2275753 w 2727994"/>
              <a:gd name="connsiteY5" fmla="*/ 390326 h 520435"/>
              <a:gd name="connsiteX6" fmla="*/ 0 w 2727994"/>
              <a:gd name="connsiteY6" fmla="*/ 353750 h 520435"/>
              <a:gd name="connsiteX7" fmla="*/ 27432 w 2727994"/>
              <a:gd name="connsiteY7" fmla="*/ 203261 h 520435"/>
              <a:gd name="connsiteX0" fmla="*/ 27432 w 2727994"/>
              <a:gd name="connsiteY0" fmla="*/ 203261 h 520435"/>
              <a:gd name="connsiteX1" fmla="*/ 2275753 w 2727994"/>
              <a:gd name="connsiteY1" fmla="*/ 130109 h 520435"/>
              <a:gd name="connsiteX2" fmla="*/ 2275753 w 2727994"/>
              <a:gd name="connsiteY2" fmla="*/ 0 h 520435"/>
              <a:gd name="connsiteX3" fmla="*/ 2727994 w 2727994"/>
              <a:gd name="connsiteY3" fmla="*/ 251074 h 520435"/>
              <a:gd name="connsiteX4" fmla="*/ 2275753 w 2727994"/>
              <a:gd name="connsiteY4" fmla="*/ 520435 h 520435"/>
              <a:gd name="connsiteX5" fmla="*/ 2275753 w 2727994"/>
              <a:gd name="connsiteY5" fmla="*/ 390326 h 520435"/>
              <a:gd name="connsiteX6" fmla="*/ 0 w 2727994"/>
              <a:gd name="connsiteY6" fmla="*/ 353750 h 520435"/>
              <a:gd name="connsiteX7" fmla="*/ 27432 w 2727994"/>
              <a:gd name="connsiteY7" fmla="*/ 203261 h 520435"/>
              <a:gd name="connsiteX0" fmla="*/ 9144 w 2709706"/>
              <a:gd name="connsiteY0" fmla="*/ 203261 h 520435"/>
              <a:gd name="connsiteX1" fmla="*/ 2257465 w 2709706"/>
              <a:gd name="connsiteY1" fmla="*/ 130109 h 520435"/>
              <a:gd name="connsiteX2" fmla="*/ 2257465 w 2709706"/>
              <a:gd name="connsiteY2" fmla="*/ 0 h 520435"/>
              <a:gd name="connsiteX3" fmla="*/ 2709706 w 2709706"/>
              <a:gd name="connsiteY3" fmla="*/ 251074 h 520435"/>
              <a:gd name="connsiteX4" fmla="*/ 2257465 w 2709706"/>
              <a:gd name="connsiteY4" fmla="*/ 520435 h 520435"/>
              <a:gd name="connsiteX5" fmla="*/ 2257465 w 2709706"/>
              <a:gd name="connsiteY5" fmla="*/ 390326 h 520435"/>
              <a:gd name="connsiteX6" fmla="*/ 0 w 2709706"/>
              <a:gd name="connsiteY6" fmla="*/ 408614 h 520435"/>
              <a:gd name="connsiteX7" fmla="*/ 9144 w 2709706"/>
              <a:gd name="connsiteY7" fmla="*/ 203261 h 520435"/>
              <a:gd name="connsiteX0" fmla="*/ 9144 w 2709706"/>
              <a:gd name="connsiteY0" fmla="*/ 203261 h 520435"/>
              <a:gd name="connsiteX1" fmla="*/ 2257465 w 2709706"/>
              <a:gd name="connsiteY1" fmla="*/ 130109 h 520435"/>
              <a:gd name="connsiteX2" fmla="*/ 2257465 w 2709706"/>
              <a:gd name="connsiteY2" fmla="*/ 0 h 520435"/>
              <a:gd name="connsiteX3" fmla="*/ 2709706 w 2709706"/>
              <a:gd name="connsiteY3" fmla="*/ 251074 h 520435"/>
              <a:gd name="connsiteX4" fmla="*/ 2257465 w 2709706"/>
              <a:gd name="connsiteY4" fmla="*/ 520435 h 520435"/>
              <a:gd name="connsiteX5" fmla="*/ 2257465 w 2709706"/>
              <a:gd name="connsiteY5" fmla="*/ 390326 h 520435"/>
              <a:gd name="connsiteX6" fmla="*/ 0 w 2709706"/>
              <a:gd name="connsiteY6" fmla="*/ 408614 h 520435"/>
              <a:gd name="connsiteX7" fmla="*/ 9144 w 2709706"/>
              <a:gd name="connsiteY7" fmla="*/ 203261 h 520435"/>
              <a:gd name="connsiteX0" fmla="*/ 9144 w 2709706"/>
              <a:gd name="connsiteY0" fmla="*/ 203261 h 520435"/>
              <a:gd name="connsiteX1" fmla="*/ 2257465 w 2709706"/>
              <a:gd name="connsiteY1" fmla="*/ 130109 h 520435"/>
              <a:gd name="connsiteX2" fmla="*/ 2257465 w 2709706"/>
              <a:gd name="connsiteY2" fmla="*/ 0 h 520435"/>
              <a:gd name="connsiteX3" fmla="*/ 2709706 w 2709706"/>
              <a:gd name="connsiteY3" fmla="*/ 251074 h 520435"/>
              <a:gd name="connsiteX4" fmla="*/ 2257465 w 2709706"/>
              <a:gd name="connsiteY4" fmla="*/ 520435 h 520435"/>
              <a:gd name="connsiteX5" fmla="*/ 2257465 w 2709706"/>
              <a:gd name="connsiteY5" fmla="*/ 390326 h 520435"/>
              <a:gd name="connsiteX6" fmla="*/ 0 w 2709706"/>
              <a:gd name="connsiteY6" fmla="*/ 408614 h 520435"/>
              <a:gd name="connsiteX7" fmla="*/ 9144 w 2709706"/>
              <a:gd name="connsiteY7" fmla="*/ 203261 h 520435"/>
              <a:gd name="connsiteX0" fmla="*/ 9144 w 2709706"/>
              <a:gd name="connsiteY0" fmla="*/ 184973 h 502147"/>
              <a:gd name="connsiteX1" fmla="*/ 2257465 w 2709706"/>
              <a:gd name="connsiteY1" fmla="*/ 111821 h 502147"/>
              <a:gd name="connsiteX2" fmla="*/ 2202601 w 2709706"/>
              <a:gd name="connsiteY2" fmla="*/ 0 h 502147"/>
              <a:gd name="connsiteX3" fmla="*/ 2709706 w 2709706"/>
              <a:gd name="connsiteY3" fmla="*/ 232786 h 502147"/>
              <a:gd name="connsiteX4" fmla="*/ 2257465 w 2709706"/>
              <a:gd name="connsiteY4" fmla="*/ 502147 h 502147"/>
              <a:gd name="connsiteX5" fmla="*/ 2257465 w 2709706"/>
              <a:gd name="connsiteY5" fmla="*/ 372038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232786 h 502147"/>
              <a:gd name="connsiteX4" fmla="*/ 2257465 w 2709706"/>
              <a:gd name="connsiteY4" fmla="*/ 502147 h 502147"/>
              <a:gd name="connsiteX5" fmla="*/ 2257465 w 2709706"/>
              <a:gd name="connsiteY5" fmla="*/ 372038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57465 w 2709706"/>
              <a:gd name="connsiteY5" fmla="*/ 372038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84897 w 2709706"/>
              <a:gd name="connsiteY5" fmla="*/ 335462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84897 w 2709706"/>
              <a:gd name="connsiteY5" fmla="*/ 335462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84897 w 2709706"/>
              <a:gd name="connsiteY5" fmla="*/ 335462 h 502147"/>
              <a:gd name="connsiteX6" fmla="*/ 0 w 2709706"/>
              <a:gd name="connsiteY6" fmla="*/ 390326 h 502147"/>
              <a:gd name="connsiteX7" fmla="*/ 9144 w 2709706"/>
              <a:gd name="connsiteY7" fmla="*/ 184973 h 502147"/>
              <a:gd name="connsiteX0" fmla="*/ 9144 w 2746282"/>
              <a:gd name="connsiteY0" fmla="*/ 184973 h 502147"/>
              <a:gd name="connsiteX1" fmla="*/ 2248321 w 2746282"/>
              <a:gd name="connsiteY1" fmla="*/ 130109 h 502147"/>
              <a:gd name="connsiteX2" fmla="*/ 2202601 w 2746282"/>
              <a:gd name="connsiteY2" fmla="*/ 0 h 502147"/>
              <a:gd name="connsiteX3" fmla="*/ 2746282 w 2746282"/>
              <a:gd name="connsiteY3" fmla="*/ 141346 h 502147"/>
              <a:gd name="connsiteX4" fmla="*/ 2257465 w 2746282"/>
              <a:gd name="connsiteY4" fmla="*/ 502147 h 502147"/>
              <a:gd name="connsiteX5" fmla="*/ 2284897 w 2746282"/>
              <a:gd name="connsiteY5" fmla="*/ 335462 h 502147"/>
              <a:gd name="connsiteX6" fmla="*/ 0 w 2746282"/>
              <a:gd name="connsiteY6" fmla="*/ 390326 h 502147"/>
              <a:gd name="connsiteX7" fmla="*/ 9144 w 2746282"/>
              <a:gd name="connsiteY7" fmla="*/ 184973 h 502147"/>
              <a:gd name="connsiteX0" fmla="*/ 9144 w 2746282"/>
              <a:gd name="connsiteY0" fmla="*/ 184973 h 474715"/>
              <a:gd name="connsiteX1" fmla="*/ 2248321 w 2746282"/>
              <a:gd name="connsiteY1" fmla="*/ 130109 h 474715"/>
              <a:gd name="connsiteX2" fmla="*/ 2202601 w 2746282"/>
              <a:gd name="connsiteY2" fmla="*/ 0 h 474715"/>
              <a:gd name="connsiteX3" fmla="*/ 2746282 w 2746282"/>
              <a:gd name="connsiteY3" fmla="*/ 141346 h 474715"/>
              <a:gd name="connsiteX4" fmla="*/ 2321473 w 2746282"/>
              <a:gd name="connsiteY4" fmla="*/ 474715 h 474715"/>
              <a:gd name="connsiteX5" fmla="*/ 2284897 w 2746282"/>
              <a:gd name="connsiteY5" fmla="*/ 335462 h 474715"/>
              <a:gd name="connsiteX6" fmla="*/ 0 w 2746282"/>
              <a:gd name="connsiteY6" fmla="*/ 390326 h 474715"/>
              <a:gd name="connsiteX7" fmla="*/ 9144 w 2746282"/>
              <a:gd name="connsiteY7" fmla="*/ 184973 h 474715"/>
              <a:gd name="connsiteX0" fmla="*/ 0 w 2737138"/>
              <a:gd name="connsiteY0" fmla="*/ 184973 h 477872"/>
              <a:gd name="connsiteX1" fmla="*/ 2239177 w 2737138"/>
              <a:gd name="connsiteY1" fmla="*/ 130109 h 477872"/>
              <a:gd name="connsiteX2" fmla="*/ 2193457 w 2737138"/>
              <a:gd name="connsiteY2" fmla="*/ 0 h 477872"/>
              <a:gd name="connsiteX3" fmla="*/ 2737138 w 2737138"/>
              <a:gd name="connsiteY3" fmla="*/ 141346 h 477872"/>
              <a:gd name="connsiteX4" fmla="*/ 2312329 w 2737138"/>
              <a:gd name="connsiteY4" fmla="*/ 474715 h 477872"/>
              <a:gd name="connsiteX5" fmla="*/ 2275753 w 2737138"/>
              <a:gd name="connsiteY5" fmla="*/ 335462 h 477872"/>
              <a:gd name="connsiteX6" fmla="*/ 0 w 2737138"/>
              <a:gd name="connsiteY6" fmla="*/ 408614 h 477872"/>
              <a:gd name="connsiteX7" fmla="*/ 0 w 2737138"/>
              <a:gd name="connsiteY7" fmla="*/ 184973 h 477872"/>
              <a:gd name="connsiteX0" fmla="*/ 0 w 2737138"/>
              <a:gd name="connsiteY0" fmla="*/ 184973 h 474715"/>
              <a:gd name="connsiteX1" fmla="*/ 2239177 w 2737138"/>
              <a:gd name="connsiteY1" fmla="*/ 130109 h 474715"/>
              <a:gd name="connsiteX2" fmla="*/ 2193457 w 2737138"/>
              <a:gd name="connsiteY2" fmla="*/ 0 h 474715"/>
              <a:gd name="connsiteX3" fmla="*/ 2737138 w 2737138"/>
              <a:gd name="connsiteY3" fmla="*/ 141346 h 474715"/>
              <a:gd name="connsiteX4" fmla="*/ 2312329 w 2737138"/>
              <a:gd name="connsiteY4" fmla="*/ 474715 h 474715"/>
              <a:gd name="connsiteX5" fmla="*/ 2275753 w 2737138"/>
              <a:gd name="connsiteY5" fmla="*/ 335462 h 474715"/>
              <a:gd name="connsiteX6" fmla="*/ 0 w 2737138"/>
              <a:gd name="connsiteY6" fmla="*/ 408614 h 474715"/>
              <a:gd name="connsiteX7" fmla="*/ 0 w 2737138"/>
              <a:gd name="connsiteY7" fmla="*/ 184973 h 474715"/>
              <a:gd name="connsiteX0" fmla="*/ 0 w 2312329"/>
              <a:gd name="connsiteY0" fmla="*/ 184973 h 474715"/>
              <a:gd name="connsiteX1" fmla="*/ 2239177 w 2312329"/>
              <a:gd name="connsiteY1" fmla="*/ 130109 h 474715"/>
              <a:gd name="connsiteX2" fmla="*/ 2193457 w 2312329"/>
              <a:gd name="connsiteY2" fmla="*/ 0 h 474715"/>
              <a:gd name="connsiteX3" fmla="*/ 2312329 w 2312329"/>
              <a:gd name="connsiteY3" fmla="*/ 474715 h 474715"/>
              <a:gd name="connsiteX4" fmla="*/ 2275753 w 2312329"/>
              <a:gd name="connsiteY4" fmla="*/ 335462 h 474715"/>
              <a:gd name="connsiteX5" fmla="*/ 0 w 2312329"/>
              <a:gd name="connsiteY5" fmla="*/ 408614 h 474715"/>
              <a:gd name="connsiteX6" fmla="*/ 0 w 2312329"/>
              <a:gd name="connsiteY6" fmla="*/ 184973 h 474715"/>
              <a:gd name="connsiteX0" fmla="*/ 0 w 2312329"/>
              <a:gd name="connsiteY0" fmla="*/ 54864 h 344606"/>
              <a:gd name="connsiteX1" fmla="*/ 2239177 w 2312329"/>
              <a:gd name="connsiteY1" fmla="*/ 0 h 344606"/>
              <a:gd name="connsiteX2" fmla="*/ 2312329 w 2312329"/>
              <a:gd name="connsiteY2" fmla="*/ 344606 h 344606"/>
              <a:gd name="connsiteX3" fmla="*/ 2275753 w 2312329"/>
              <a:gd name="connsiteY3" fmla="*/ 205353 h 344606"/>
              <a:gd name="connsiteX4" fmla="*/ 0 w 2312329"/>
              <a:gd name="connsiteY4" fmla="*/ 278505 h 344606"/>
              <a:gd name="connsiteX5" fmla="*/ 0 w 2312329"/>
              <a:gd name="connsiteY5" fmla="*/ 54864 h 344606"/>
              <a:gd name="connsiteX0" fmla="*/ 0 w 2275753"/>
              <a:gd name="connsiteY0" fmla="*/ 54864 h 331556"/>
              <a:gd name="connsiteX1" fmla="*/ 2239177 w 2275753"/>
              <a:gd name="connsiteY1" fmla="*/ 0 h 331556"/>
              <a:gd name="connsiteX2" fmla="*/ 2275753 w 2275753"/>
              <a:gd name="connsiteY2" fmla="*/ 205353 h 331556"/>
              <a:gd name="connsiteX3" fmla="*/ 0 w 2275753"/>
              <a:gd name="connsiteY3" fmla="*/ 278505 h 331556"/>
              <a:gd name="connsiteX4" fmla="*/ 0 w 2275753"/>
              <a:gd name="connsiteY4" fmla="*/ 54864 h 331556"/>
              <a:gd name="connsiteX0" fmla="*/ 80881 w 2356634"/>
              <a:gd name="connsiteY0" fmla="*/ 54864 h 401423"/>
              <a:gd name="connsiteX1" fmla="*/ 2320058 w 2356634"/>
              <a:gd name="connsiteY1" fmla="*/ 0 h 401423"/>
              <a:gd name="connsiteX2" fmla="*/ 2356634 w 2356634"/>
              <a:gd name="connsiteY2" fmla="*/ 205353 h 401423"/>
              <a:gd name="connsiteX3" fmla="*/ 0 w 2356634"/>
              <a:gd name="connsiteY3" fmla="*/ 366500 h 401423"/>
              <a:gd name="connsiteX4" fmla="*/ 80881 w 2356634"/>
              <a:gd name="connsiteY4" fmla="*/ 54864 h 401423"/>
              <a:gd name="connsiteX0" fmla="*/ 0 w 2390193"/>
              <a:gd name="connsiteY0" fmla="*/ 118846 h 401423"/>
              <a:gd name="connsiteX1" fmla="*/ 2353617 w 2390193"/>
              <a:gd name="connsiteY1" fmla="*/ 0 h 401423"/>
              <a:gd name="connsiteX2" fmla="*/ 2390193 w 2390193"/>
              <a:gd name="connsiteY2" fmla="*/ 205353 h 401423"/>
              <a:gd name="connsiteX3" fmla="*/ 33559 w 2390193"/>
              <a:gd name="connsiteY3" fmla="*/ 366500 h 401423"/>
              <a:gd name="connsiteX4" fmla="*/ 0 w 2390193"/>
              <a:gd name="connsiteY4" fmla="*/ 118846 h 401423"/>
              <a:gd name="connsiteX0" fmla="*/ 30806 w 2356634"/>
              <a:gd name="connsiteY0" fmla="*/ 194077 h 401423"/>
              <a:gd name="connsiteX1" fmla="*/ 2320058 w 2356634"/>
              <a:gd name="connsiteY1" fmla="*/ 0 h 401423"/>
              <a:gd name="connsiteX2" fmla="*/ 2356634 w 2356634"/>
              <a:gd name="connsiteY2" fmla="*/ 205353 h 401423"/>
              <a:gd name="connsiteX3" fmla="*/ 0 w 2356634"/>
              <a:gd name="connsiteY3" fmla="*/ 366500 h 401423"/>
              <a:gd name="connsiteX4" fmla="*/ 30806 w 2356634"/>
              <a:gd name="connsiteY4" fmla="*/ 194077 h 401423"/>
              <a:gd name="connsiteX0" fmla="*/ 30806 w 2356634"/>
              <a:gd name="connsiteY0" fmla="*/ 194077 h 401423"/>
              <a:gd name="connsiteX1" fmla="*/ 2320058 w 2356634"/>
              <a:gd name="connsiteY1" fmla="*/ 0 h 401423"/>
              <a:gd name="connsiteX2" fmla="*/ 2356634 w 2356634"/>
              <a:gd name="connsiteY2" fmla="*/ 205353 h 401423"/>
              <a:gd name="connsiteX3" fmla="*/ 0 w 2356634"/>
              <a:gd name="connsiteY3" fmla="*/ 366500 h 401423"/>
              <a:gd name="connsiteX4" fmla="*/ 30806 w 2356634"/>
              <a:gd name="connsiteY4" fmla="*/ 194077 h 401423"/>
              <a:gd name="connsiteX0" fmla="*/ 30806 w 2356634"/>
              <a:gd name="connsiteY0" fmla="*/ 194077 h 401423"/>
              <a:gd name="connsiteX1" fmla="*/ 2320058 w 2356634"/>
              <a:gd name="connsiteY1" fmla="*/ 0 h 401423"/>
              <a:gd name="connsiteX2" fmla="*/ 2356634 w 2356634"/>
              <a:gd name="connsiteY2" fmla="*/ 205353 h 401423"/>
              <a:gd name="connsiteX3" fmla="*/ 0 w 2356634"/>
              <a:gd name="connsiteY3" fmla="*/ 366500 h 401423"/>
              <a:gd name="connsiteX4" fmla="*/ 30806 w 2356634"/>
              <a:gd name="connsiteY4" fmla="*/ 194077 h 401423"/>
              <a:gd name="connsiteX0" fmla="*/ 30806 w 2356634"/>
              <a:gd name="connsiteY0" fmla="*/ 194077 h 401423"/>
              <a:gd name="connsiteX1" fmla="*/ 2320058 w 2356634"/>
              <a:gd name="connsiteY1" fmla="*/ 0 h 401423"/>
              <a:gd name="connsiteX2" fmla="*/ 2356634 w 2356634"/>
              <a:gd name="connsiteY2" fmla="*/ 205353 h 401423"/>
              <a:gd name="connsiteX3" fmla="*/ 0 w 2356634"/>
              <a:gd name="connsiteY3" fmla="*/ 366500 h 401423"/>
              <a:gd name="connsiteX4" fmla="*/ 30806 w 2356634"/>
              <a:gd name="connsiteY4" fmla="*/ 194077 h 401423"/>
              <a:gd name="connsiteX0" fmla="*/ 0 w 2325828"/>
              <a:gd name="connsiteY0" fmla="*/ 194077 h 456892"/>
              <a:gd name="connsiteX1" fmla="*/ 2289252 w 2325828"/>
              <a:gd name="connsiteY1" fmla="*/ 0 h 456892"/>
              <a:gd name="connsiteX2" fmla="*/ 2325828 w 2325828"/>
              <a:gd name="connsiteY2" fmla="*/ 205353 h 456892"/>
              <a:gd name="connsiteX3" fmla="*/ 13239 w 2325828"/>
              <a:gd name="connsiteY3" fmla="*/ 429137 h 456892"/>
              <a:gd name="connsiteX4" fmla="*/ 0 w 2325828"/>
              <a:gd name="connsiteY4" fmla="*/ 194077 h 456892"/>
              <a:gd name="connsiteX0" fmla="*/ 0 w 2325828"/>
              <a:gd name="connsiteY0" fmla="*/ 194077 h 429137"/>
              <a:gd name="connsiteX1" fmla="*/ 2289252 w 2325828"/>
              <a:gd name="connsiteY1" fmla="*/ 0 h 429137"/>
              <a:gd name="connsiteX2" fmla="*/ 2325828 w 2325828"/>
              <a:gd name="connsiteY2" fmla="*/ 205353 h 429137"/>
              <a:gd name="connsiteX3" fmla="*/ 13239 w 2325828"/>
              <a:gd name="connsiteY3" fmla="*/ 429137 h 429137"/>
              <a:gd name="connsiteX4" fmla="*/ 0 w 2325828"/>
              <a:gd name="connsiteY4" fmla="*/ 194077 h 429137"/>
              <a:gd name="connsiteX0" fmla="*/ 0 w 2325828"/>
              <a:gd name="connsiteY0" fmla="*/ 194077 h 429137"/>
              <a:gd name="connsiteX1" fmla="*/ 2289252 w 2325828"/>
              <a:gd name="connsiteY1" fmla="*/ 0 h 429137"/>
              <a:gd name="connsiteX2" fmla="*/ 2325828 w 2325828"/>
              <a:gd name="connsiteY2" fmla="*/ 205353 h 429137"/>
              <a:gd name="connsiteX3" fmla="*/ 13239 w 2325828"/>
              <a:gd name="connsiteY3" fmla="*/ 429137 h 429137"/>
              <a:gd name="connsiteX4" fmla="*/ 0 w 2325828"/>
              <a:gd name="connsiteY4" fmla="*/ 194077 h 429137"/>
              <a:gd name="connsiteX0" fmla="*/ 0 w 2325828"/>
              <a:gd name="connsiteY0" fmla="*/ 199619 h 434679"/>
              <a:gd name="connsiteX1" fmla="*/ 2311405 w 2325828"/>
              <a:gd name="connsiteY1" fmla="*/ 0 h 434679"/>
              <a:gd name="connsiteX2" fmla="*/ 2325828 w 2325828"/>
              <a:gd name="connsiteY2" fmla="*/ 210895 h 434679"/>
              <a:gd name="connsiteX3" fmla="*/ 13239 w 2325828"/>
              <a:gd name="connsiteY3" fmla="*/ 434679 h 434679"/>
              <a:gd name="connsiteX4" fmla="*/ 0 w 2325828"/>
              <a:gd name="connsiteY4" fmla="*/ 199619 h 4346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25828" h="434679">
                <a:moveTo>
                  <a:pt x="0" y="199619"/>
                </a:moveTo>
                <a:cubicBezTo>
                  <a:pt x="883185" y="197551"/>
                  <a:pt x="1561965" y="106680"/>
                  <a:pt x="2311405" y="0"/>
                </a:cubicBezTo>
                <a:lnTo>
                  <a:pt x="2325828" y="210895"/>
                </a:lnTo>
                <a:cubicBezTo>
                  <a:pt x="1576388" y="326719"/>
                  <a:pt x="1328894" y="387848"/>
                  <a:pt x="13239" y="434679"/>
                </a:cubicBezTo>
                <a:cubicBezTo>
                  <a:pt x="13239" y="360132"/>
                  <a:pt x="0" y="274166"/>
                  <a:pt x="0" y="199619"/>
                </a:cubicBezTo>
                <a:close/>
              </a:path>
            </a:pathLst>
          </a:custGeom>
          <a:gradFill flip="none" rotWithShape="1">
            <a:gsLst>
              <a:gs pos="24000">
                <a:schemeClr val="bg2">
                  <a:lumMod val="75000"/>
                  <a:alpha val="0"/>
                </a:schemeClr>
              </a:gs>
              <a:gs pos="100000">
                <a:srgbClr val="007AC2">
                  <a:alpha val="47000"/>
                </a:srgbClr>
              </a:gs>
            </a:gsLst>
            <a:lin ang="0" scaled="1"/>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a typeface="ＭＳ Ｐゴシック" pitchFamily="16" charset="-128"/>
              <a:cs typeface="ＭＳ Ｐゴシック" pitchFamily="-97" charset="-128"/>
            </a:endParaRPr>
          </a:p>
        </p:txBody>
      </p:sp>
      <p:sp>
        <p:nvSpPr>
          <p:cNvPr id="29" name="Notched Right Arrow 3"/>
          <p:cNvSpPr/>
          <p:nvPr/>
        </p:nvSpPr>
        <p:spPr bwMode="auto">
          <a:xfrm rot="21434623">
            <a:off x="794991" y="4684658"/>
            <a:ext cx="2915316" cy="331556"/>
          </a:xfrm>
          <a:custGeom>
            <a:avLst/>
            <a:gdLst>
              <a:gd name="connsiteX0" fmla="*/ 0 w 1767874"/>
              <a:gd name="connsiteY0" fmla="*/ 130109 h 520435"/>
              <a:gd name="connsiteX1" fmla="*/ 1507657 w 1767874"/>
              <a:gd name="connsiteY1" fmla="*/ 130109 h 520435"/>
              <a:gd name="connsiteX2" fmla="*/ 1507657 w 1767874"/>
              <a:gd name="connsiteY2" fmla="*/ 0 h 520435"/>
              <a:gd name="connsiteX3" fmla="*/ 1767874 w 1767874"/>
              <a:gd name="connsiteY3" fmla="*/ 260218 h 520435"/>
              <a:gd name="connsiteX4" fmla="*/ 1507657 w 1767874"/>
              <a:gd name="connsiteY4" fmla="*/ 520435 h 520435"/>
              <a:gd name="connsiteX5" fmla="*/ 1507657 w 1767874"/>
              <a:gd name="connsiteY5" fmla="*/ 390326 h 520435"/>
              <a:gd name="connsiteX6" fmla="*/ 0 w 1767874"/>
              <a:gd name="connsiteY6" fmla="*/ 390326 h 520435"/>
              <a:gd name="connsiteX7" fmla="*/ 130109 w 1767874"/>
              <a:gd name="connsiteY7" fmla="*/ 260218 h 520435"/>
              <a:gd name="connsiteX8" fmla="*/ 0 w 1767874"/>
              <a:gd name="connsiteY8" fmla="*/ 130109 h 520435"/>
              <a:gd name="connsiteX0" fmla="*/ 0 w 1950754"/>
              <a:gd name="connsiteY0" fmla="*/ 130109 h 520435"/>
              <a:gd name="connsiteX1" fmla="*/ 1507657 w 1950754"/>
              <a:gd name="connsiteY1" fmla="*/ 130109 h 520435"/>
              <a:gd name="connsiteX2" fmla="*/ 1507657 w 1950754"/>
              <a:gd name="connsiteY2" fmla="*/ 0 h 520435"/>
              <a:gd name="connsiteX3" fmla="*/ 1950754 w 1950754"/>
              <a:gd name="connsiteY3" fmla="*/ 269362 h 520435"/>
              <a:gd name="connsiteX4" fmla="*/ 1507657 w 1950754"/>
              <a:gd name="connsiteY4" fmla="*/ 520435 h 520435"/>
              <a:gd name="connsiteX5" fmla="*/ 1507657 w 1950754"/>
              <a:gd name="connsiteY5" fmla="*/ 390326 h 520435"/>
              <a:gd name="connsiteX6" fmla="*/ 0 w 1950754"/>
              <a:gd name="connsiteY6" fmla="*/ 390326 h 520435"/>
              <a:gd name="connsiteX7" fmla="*/ 130109 w 1950754"/>
              <a:gd name="connsiteY7" fmla="*/ 260218 h 520435"/>
              <a:gd name="connsiteX8" fmla="*/ 0 w 1950754"/>
              <a:gd name="connsiteY8" fmla="*/ 130109 h 520435"/>
              <a:gd name="connsiteX0" fmla="*/ 0 w 1950754"/>
              <a:gd name="connsiteY0" fmla="*/ 130109 h 520435"/>
              <a:gd name="connsiteX1" fmla="*/ 1507657 w 1950754"/>
              <a:gd name="connsiteY1" fmla="*/ 130109 h 520435"/>
              <a:gd name="connsiteX2" fmla="*/ 1507657 w 1950754"/>
              <a:gd name="connsiteY2" fmla="*/ 0 h 520435"/>
              <a:gd name="connsiteX3" fmla="*/ 1950754 w 1950754"/>
              <a:gd name="connsiteY3" fmla="*/ 269362 h 520435"/>
              <a:gd name="connsiteX4" fmla="*/ 1507657 w 1950754"/>
              <a:gd name="connsiteY4" fmla="*/ 520435 h 520435"/>
              <a:gd name="connsiteX5" fmla="*/ 1507657 w 1950754"/>
              <a:gd name="connsiteY5" fmla="*/ 390326 h 520435"/>
              <a:gd name="connsiteX6" fmla="*/ 0 w 1950754"/>
              <a:gd name="connsiteY6" fmla="*/ 390326 h 520435"/>
              <a:gd name="connsiteX7" fmla="*/ 0 w 1950754"/>
              <a:gd name="connsiteY7" fmla="*/ 130109 h 520435"/>
              <a:gd name="connsiteX0" fmla="*/ 768096 w 2718850"/>
              <a:gd name="connsiteY0" fmla="*/ 130109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768096 w 2718850"/>
              <a:gd name="connsiteY7" fmla="*/ 130109 h 520435"/>
              <a:gd name="connsiteX0" fmla="*/ 18288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18288 w 2718850"/>
              <a:gd name="connsiteY7" fmla="*/ 203261 h 520435"/>
              <a:gd name="connsiteX0" fmla="*/ 27432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27432 w 2718850"/>
              <a:gd name="connsiteY7" fmla="*/ 203261 h 520435"/>
              <a:gd name="connsiteX0" fmla="*/ 27432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27432 w 2718850"/>
              <a:gd name="connsiteY7" fmla="*/ 203261 h 520435"/>
              <a:gd name="connsiteX0" fmla="*/ 27432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27432 w 2718850"/>
              <a:gd name="connsiteY7" fmla="*/ 203261 h 520435"/>
              <a:gd name="connsiteX0" fmla="*/ 27432 w 2727994"/>
              <a:gd name="connsiteY0" fmla="*/ 203261 h 520435"/>
              <a:gd name="connsiteX1" fmla="*/ 2275753 w 2727994"/>
              <a:gd name="connsiteY1" fmla="*/ 130109 h 520435"/>
              <a:gd name="connsiteX2" fmla="*/ 2275753 w 2727994"/>
              <a:gd name="connsiteY2" fmla="*/ 0 h 520435"/>
              <a:gd name="connsiteX3" fmla="*/ 2727994 w 2727994"/>
              <a:gd name="connsiteY3" fmla="*/ 251074 h 520435"/>
              <a:gd name="connsiteX4" fmla="*/ 2275753 w 2727994"/>
              <a:gd name="connsiteY4" fmla="*/ 520435 h 520435"/>
              <a:gd name="connsiteX5" fmla="*/ 2275753 w 2727994"/>
              <a:gd name="connsiteY5" fmla="*/ 390326 h 520435"/>
              <a:gd name="connsiteX6" fmla="*/ 0 w 2727994"/>
              <a:gd name="connsiteY6" fmla="*/ 353750 h 520435"/>
              <a:gd name="connsiteX7" fmla="*/ 27432 w 2727994"/>
              <a:gd name="connsiteY7" fmla="*/ 203261 h 520435"/>
              <a:gd name="connsiteX0" fmla="*/ 27432 w 2727994"/>
              <a:gd name="connsiteY0" fmla="*/ 203261 h 520435"/>
              <a:gd name="connsiteX1" fmla="*/ 2275753 w 2727994"/>
              <a:gd name="connsiteY1" fmla="*/ 130109 h 520435"/>
              <a:gd name="connsiteX2" fmla="*/ 2275753 w 2727994"/>
              <a:gd name="connsiteY2" fmla="*/ 0 h 520435"/>
              <a:gd name="connsiteX3" fmla="*/ 2727994 w 2727994"/>
              <a:gd name="connsiteY3" fmla="*/ 251074 h 520435"/>
              <a:gd name="connsiteX4" fmla="*/ 2275753 w 2727994"/>
              <a:gd name="connsiteY4" fmla="*/ 520435 h 520435"/>
              <a:gd name="connsiteX5" fmla="*/ 2275753 w 2727994"/>
              <a:gd name="connsiteY5" fmla="*/ 390326 h 520435"/>
              <a:gd name="connsiteX6" fmla="*/ 0 w 2727994"/>
              <a:gd name="connsiteY6" fmla="*/ 353750 h 520435"/>
              <a:gd name="connsiteX7" fmla="*/ 27432 w 2727994"/>
              <a:gd name="connsiteY7" fmla="*/ 203261 h 520435"/>
              <a:gd name="connsiteX0" fmla="*/ 9144 w 2709706"/>
              <a:gd name="connsiteY0" fmla="*/ 203261 h 520435"/>
              <a:gd name="connsiteX1" fmla="*/ 2257465 w 2709706"/>
              <a:gd name="connsiteY1" fmla="*/ 130109 h 520435"/>
              <a:gd name="connsiteX2" fmla="*/ 2257465 w 2709706"/>
              <a:gd name="connsiteY2" fmla="*/ 0 h 520435"/>
              <a:gd name="connsiteX3" fmla="*/ 2709706 w 2709706"/>
              <a:gd name="connsiteY3" fmla="*/ 251074 h 520435"/>
              <a:gd name="connsiteX4" fmla="*/ 2257465 w 2709706"/>
              <a:gd name="connsiteY4" fmla="*/ 520435 h 520435"/>
              <a:gd name="connsiteX5" fmla="*/ 2257465 w 2709706"/>
              <a:gd name="connsiteY5" fmla="*/ 390326 h 520435"/>
              <a:gd name="connsiteX6" fmla="*/ 0 w 2709706"/>
              <a:gd name="connsiteY6" fmla="*/ 408614 h 520435"/>
              <a:gd name="connsiteX7" fmla="*/ 9144 w 2709706"/>
              <a:gd name="connsiteY7" fmla="*/ 203261 h 520435"/>
              <a:gd name="connsiteX0" fmla="*/ 9144 w 2709706"/>
              <a:gd name="connsiteY0" fmla="*/ 203261 h 520435"/>
              <a:gd name="connsiteX1" fmla="*/ 2257465 w 2709706"/>
              <a:gd name="connsiteY1" fmla="*/ 130109 h 520435"/>
              <a:gd name="connsiteX2" fmla="*/ 2257465 w 2709706"/>
              <a:gd name="connsiteY2" fmla="*/ 0 h 520435"/>
              <a:gd name="connsiteX3" fmla="*/ 2709706 w 2709706"/>
              <a:gd name="connsiteY3" fmla="*/ 251074 h 520435"/>
              <a:gd name="connsiteX4" fmla="*/ 2257465 w 2709706"/>
              <a:gd name="connsiteY4" fmla="*/ 520435 h 520435"/>
              <a:gd name="connsiteX5" fmla="*/ 2257465 w 2709706"/>
              <a:gd name="connsiteY5" fmla="*/ 390326 h 520435"/>
              <a:gd name="connsiteX6" fmla="*/ 0 w 2709706"/>
              <a:gd name="connsiteY6" fmla="*/ 408614 h 520435"/>
              <a:gd name="connsiteX7" fmla="*/ 9144 w 2709706"/>
              <a:gd name="connsiteY7" fmla="*/ 203261 h 520435"/>
              <a:gd name="connsiteX0" fmla="*/ 9144 w 2709706"/>
              <a:gd name="connsiteY0" fmla="*/ 203261 h 520435"/>
              <a:gd name="connsiteX1" fmla="*/ 2257465 w 2709706"/>
              <a:gd name="connsiteY1" fmla="*/ 130109 h 520435"/>
              <a:gd name="connsiteX2" fmla="*/ 2257465 w 2709706"/>
              <a:gd name="connsiteY2" fmla="*/ 0 h 520435"/>
              <a:gd name="connsiteX3" fmla="*/ 2709706 w 2709706"/>
              <a:gd name="connsiteY3" fmla="*/ 251074 h 520435"/>
              <a:gd name="connsiteX4" fmla="*/ 2257465 w 2709706"/>
              <a:gd name="connsiteY4" fmla="*/ 520435 h 520435"/>
              <a:gd name="connsiteX5" fmla="*/ 2257465 w 2709706"/>
              <a:gd name="connsiteY5" fmla="*/ 390326 h 520435"/>
              <a:gd name="connsiteX6" fmla="*/ 0 w 2709706"/>
              <a:gd name="connsiteY6" fmla="*/ 408614 h 520435"/>
              <a:gd name="connsiteX7" fmla="*/ 9144 w 2709706"/>
              <a:gd name="connsiteY7" fmla="*/ 203261 h 520435"/>
              <a:gd name="connsiteX0" fmla="*/ 9144 w 2709706"/>
              <a:gd name="connsiteY0" fmla="*/ 184973 h 502147"/>
              <a:gd name="connsiteX1" fmla="*/ 2257465 w 2709706"/>
              <a:gd name="connsiteY1" fmla="*/ 111821 h 502147"/>
              <a:gd name="connsiteX2" fmla="*/ 2202601 w 2709706"/>
              <a:gd name="connsiteY2" fmla="*/ 0 h 502147"/>
              <a:gd name="connsiteX3" fmla="*/ 2709706 w 2709706"/>
              <a:gd name="connsiteY3" fmla="*/ 232786 h 502147"/>
              <a:gd name="connsiteX4" fmla="*/ 2257465 w 2709706"/>
              <a:gd name="connsiteY4" fmla="*/ 502147 h 502147"/>
              <a:gd name="connsiteX5" fmla="*/ 2257465 w 2709706"/>
              <a:gd name="connsiteY5" fmla="*/ 372038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232786 h 502147"/>
              <a:gd name="connsiteX4" fmla="*/ 2257465 w 2709706"/>
              <a:gd name="connsiteY4" fmla="*/ 502147 h 502147"/>
              <a:gd name="connsiteX5" fmla="*/ 2257465 w 2709706"/>
              <a:gd name="connsiteY5" fmla="*/ 372038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57465 w 2709706"/>
              <a:gd name="connsiteY5" fmla="*/ 372038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84897 w 2709706"/>
              <a:gd name="connsiteY5" fmla="*/ 335462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84897 w 2709706"/>
              <a:gd name="connsiteY5" fmla="*/ 335462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84897 w 2709706"/>
              <a:gd name="connsiteY5" fmla="*/ 335462 h 502147"/>
              <a:gd name="connsiteX6" fmla="*/ 0 w 2709706"/>
              <a:gd name="connsiteY6" fmla="*/ 390326 h 502147"/>
              <a:gd name="connsiteX7" fmla="*/ 9144 w 2709706"/>
              <a:gd name="connsiteY7" fmla="*/ 184973 h 502147"/>
              <a:gd name="connsiteX0" fmla="*/ 9144 w 2746282"/>
              <a:gd name="connsiteY0" fmla="*/ 184973 h 502147"/>
              <a:gd name="connsiteX1" fmla="*/ 2248321 w 2746282"/>
              <a:gd name="connsiteY1" fmla="*/ 130109 h 502147"/>
              <a:gd name="connsiteX2" fmla="*/ 2202601 w 2746282"/>
              <a:gd name="connsiteY2" fmla="*/ 0 h 502147"/>
              <a:gd name="connsiteX3" fmla="*/ 2746282 w 2746282"/>
              <a:gd name="connsiteY3" fmla="*/ 141346 h 502147"/>
              <a:gd name="connsiteX4" fmla="*/ 2257465 w 2746282"/>
              <a:gd name="connsiteY4" fmla="*/ 502147 h 502147"/>
              <a:gd name="connsiteX5" fmla="*/ 2284897 w 2746282"/>
              <a:gd name="connsiteY5" fmla="*/ 335462 h 502147"/>
              <a:gd name="connsiteX6" fmla="*/ 0 w 2746282"/>
              <a:gd name="connsiteY6" fmla="*/ 390326 h 502147"/>
              <a:gd name="connsiteX7" fmla="*/ 9144 w 2746282"/>
              <a:gd name="connsiteY7" fmla="*/ 184973 h 502147"/>
              <a:gd name="connsiteX0" fmla="*/ 9144 w 2746282"/>
              <a:gd name="connsiteY0" fmla="*/ 184973 h 474715"/>
              <a:gd name="connsiteX1" fmla="*/ 2248321 w 2746282"/>
              <a:gd name="connsiteY1" fmla="*/ 130109 h 474715"/>
              <a:gd name="connsiteX2" fmla="*/ 2202601 w 2746282"/>
              <a:gd name="connsiteY2" fmla="*/ 0 h 474715"/>
              <a:gd name="connsiteX3" fmla="*/ 2746282 w 2746282"/>
              <a:gd name="connsiteY3" fmla="*/ 141346 h 474715"/>
              <a:gd name="connsiteX4" fmla="*/ 2321473 w 2746282"/>
              <a:gd name="connsiteY4" fmla="*/ 474715 h 474715"/>
              <a:gd name="connsiteX5" fmla="*/ 2284897 w 2746282"/>
              <a:gd name="connsiteY5" fmla="*/ 335462 h 474715"/>
              <a:gd name="connsiteX6" fmla="*/ 0 w 2746282"/>
              <a:gd name="connsiteY6" fmla="*/ 390326 h 474715"/>
              <a:gd name="connsiteX7" fmla="*/ 9144 w 2746282"/>
              <a:gd name="connsiteY7" fmla="*/ 184973 h 474715"/>
              <a:gd name="connsiteX0" fmla="*/ 0 w 2737138"/>
              <a:gd name="connsiteY0" fmla="*/ 184973 h 477872"/>
              <a:gd name="connsiteX1" fmla="*/ 2239177 w 2737138"/>
              <a:gd name="connsiteY1" fmla="*/ 130109 h 477872"/>
              <a:gd name="connsiteX2" fmla="*/ 2193457 w 2737138"/>
              <a:gd name="connsiteY2" fmla="*/ 0 h 477872"/>
              <a:gd name="connsiteX3" fmla="*/ 2737138 w 2737138"/>
              <a:gd name="connsiteY3" fmla="*/ 141346 h 477872"/>
              <a:gd name="connsiteX4" fmla="*/ 2312329 w 2737138"/>
              <a:gd name="connsiteY4" fmla="*/ 474715 h 477872"/>
              <a:gd name="connsiteX5" fmla="*/ 2275753 w 2737138"/>
              <a:gd name="connsiteY5" fmla="*/ 335462 h 477872"/>
              <a:gd name="connsiteX6" fmla="*/ 0 w 2737138"/>
              <a:gd name="connsiteY6" fmla="*/ 408614 h 477872"/>
              <a:gd name="connsiteX7" fmla="*/ 0 w 2737138"/>
              <a:gd name="connsiteY7" fmla="*/ 184973 h 477872"/>
              <a:gd name="connsiteX0" fmla="*/ 0 w 2737138"/>
              <a:gd name="connsiteY0" fmla="*/ 184973 h 474715"/>
              <a:gd name="connsiteX1" fmla="*/ 2239177 w 2737138"/>
              <a:gd name="connsiteY1" fmla="*/ 130109 h 474715"/>
              <a:gd name="connsiteX2" fmla="*/ 2193457 w 2737138"/>
              <a:gd name="connsiteY2" fmla="*/ 0 h 474715"/>
              <a:gd name="connsiteX3" fmla="*/ 2737138 w 2737138"/>
              <a:gd name="connsiteY3" fmla="*/ 141346 h 474715"/>
              <a:gd name="connsiteX4" fmla="*/ 2312329 w 2737138"/>
              <a:gd name="connsiteY4" fmla="*/ 474715 h 474715"/>
              <a:gd name="connsiteX5" fmla="*/ 2275753 w 2737138"/>
              <a:gd name="connsiteY5" fmla="*/ 335462 h 474715"/>
              <a:gd name="connsiteX6" fmla="*/ 0 w 2737138"/>
              <a:gd name="connsiteY6" fmla="*/ 408614 h 474715"/>
              <a:gd name="connsiteX7" fmla="*/ 0 w 2737138"/>
              <a:gd name="connsiteY7" fmla="*/ 184973 h 474715"/>
              <a:gd name="connsiteX0" fmla="*/ 0 w 2312329"/>
              <a:gd name="connsiteY0" fmla="*/ 184973 h 474715"/>
              <a:gd name="connsiteX1" fmla="*/ 2239177 w 2312329"/>
              <a:gd name="connsiteY1" fmla="*/ 130109 h 474715"/>
              <a:gd name="connsiteX2" fmla="*/ 2193457 w 2312329"/>
              <a:gd name="connsiteY2" fmla="*/ 0 h 474715"/>
              <a:gd name="connsiteX3" fmla="*/ 2312329 w 2312329"/>
              <a:gd name="connsiteY3" fmla="*/ 474715 h 474715"/>
              <a:gd name="connsiteX4" fmla="*/ 2275753 w 2312329"/>
              <a:gd name="connsiteY4" fmla="*/ 335462 h 474715"/>
              <a:gd name="connsiteX5" fmla="*/ 0 w 2312329"/>
              <a:gd name="connsiteY5" fmla="*/ 408614 h 474715"/>
              <a:gd name="connsiteX6" fmla="*/ 0 w 2312329"/>
              <a:gd name="connsiteY6" fmla="*/ 184973 h 474715"/>
              <a:gd name="connsiteX0" fmla="*/ 0 w 2312329"/>
              <a:gd name="connsiteY0" fmla="*/ 54864 h 344606"/>
              <a:gd name="connsiteX1" fmla="*/ 2239177 w 2312329"/>
              <a:gd name="connsiteY1" fmla="*/ 0 h 344606"/>
              <a:gd name="connsiteX2" fmla="*/ 2312329 w 2312329"/>
              <a:gd name="connsiteY2" fmla="*/ 344606 h 344606"/>
              <a:gd name="connsiteX3" fmla="*/ 2275753 w 2312329"/>
              <a:gd name="connsiteY3" fmla="*/ 205353 h 344606"/>
              <a:gd name="connsiteX4" fmla="*/ 0 w 2312329"/>
              <a:gd name="connsiteY4" fmla="*/ 278505 h 344606"/>
              <a:gd name="connsiteX5" fmla="*/ 0 w 2312329"/>
              <a:gd name="connsiteY5" fmla="*/ 54864 h 344606"/>
              <a:gd name="connsiteX0" fmla="*/ 0 w 2275753"/>
              <a:gd name="connsiteY0" fmla="*/ 54864 h 331556"/>
              <a:gd name="connsiteX1" fmla="*/ 2239177 w 2275753"/>
              <a:gd name="connsiteY1" fmla="*/ 0 h 331556"/>
              <a:gd name="connsiteX2" fmla="*/ 2275753 w 2275753"/>
              <a:gd name="connsiteY2" fmla="*/ 205353 h 331556"/>
              <a:gd name="connsiteX3" fmla="*/ 0 w 2275753"/>
              <a:gd name="connsiteY3" fmla="*/ 278505 h 331556"/>
              <a:gd name="connsiteX4" fmla="*/ 0 w 2275753"/>
              <a:gd name="connsiteY4" fmla="*/ 54864 h 331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5753" h="331556">
                <a:moveTo>
                  <a:pt x="0" y="54864"/>
                </a:moveTo>
                <a:cubicBezTo>
                  <a:pt x="1298080" y="149352"/>
                  <a:pt x="1489737" y="106680"/>
                  <a:pt x="2239177" y="0"/>
                </a:cubicBezTo>
                <a:lnTo>
                  <a:pt x="2275753" y="205353"/>
                </a:lnTo>
                <a:cubicBezTo>
                  <a:pt x="1526313" y="321177"/>
                  <a:pt x="1444384" y="382137"/>
                  <a:pt x="0" y="278505"/>
                </a:cubicBezTo>
                <a:lnTo>
                  <a:pt x="0" y="54864"/>
                </a:lnTo>
                <a:close/>
              </a:path>
            </a:pathLst>
          </a:custGeom>
          <a:gradFill flip="none" rotWithShape="1">
            <a:gsLst>
              <a:gs pos="24000">
                <a:schemeClr val="bg2">
                  <a:lumMod val="75000"/>
                  <a:alpha val="0"/>
                </a:schemeClr>
              </a:gs>
              <a:gs pos="100000">
                <a:srgbClr val="007AC2">
                  <a:alpha val="47000"/>
                </a:srgbClr>
              </a:gs>
            </a:gsLst>
            <a:lin ang="0" scaled="1"/>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a typeface="ＭＳ Ｐゴシック" pitchFamily="16" charset="-128"/>
              <a:cs typeface="ＭＳ Ｐゴシック" pitchFamily="-97" charset="-128"/>
            </a:endParaRPr>
          </a:p>
        </p:txBody>
      </p:sp>
      <p:sp>
        <p:nvSpPr>
          <p:cNvPr id="31" name="Notched Right Arrow 3"/>
          <p:cNvSpPr/>
          <p:nvPr/>
        </p:nvSpPr>
        <p:spPr bwMode="auto">
          <a:xfrm>
            <a:off x="-1500057" y="5392083"/>
            <a:ext cx="2915316" cy="331556"/>
          </a:xfrm>
          <a:custGeom>
            <a:avLst/>
            <a:gdLst>
              <a:gd name="connsiteX0" fmla="*/ 0 w 1767874"/>
              <a:gd name="connsiteY0" fmla="*/ 130109 h 520435"/>
              <a:gd name="connsiteX1" fmla="*/ 1507657 w 1767874"/>
              <a:gd name="connsiteY1" fmla="*/ 130109 h 520435"/>
              <a:gd name="connsiteX2" fmla="*/ 1507657 w 1767874"/>
              <a:gd name="connsiteY2" fmla="*/ 0 h 520435"/>
              <a:gd name="connsiteX3" fmla="*/ 1767874 w 1767874"/>
              <a:gd name="connsiteY3" fmla="*/ 260218 h 520435"/>
              <a:gd name="connsiteX4" fmla="*/ 1507657 w 1767874"/>
              <a:gd name="connsiteY4" fmla="*/ 520435 h 520435"/>
              <a:gd name="connsiteX5" fmla="*/ 1507657 w 1767874"/>
              <a:gd name="connsiteY5" fmla="*/ 390326 h 520435"/>
              <a:gd name="connsiteX6" fmla="*/ 0 w 1767874"/>
              <a:gd name="connsiteY6" fmla="*/ 390326 h 520435"/>
              <a:gd name="connsiteX7" fmla="*/ 130109 w 1767874"/>
              <a:gd name="connsiteY7" fmla="*/ 260218 h 520435"/>
              <a:gd name="connsiteX8" fmla="*/ 0 w 1767874"/>
              <a:gd name="connsiteY8" fmla="*/ 130109 h 520435"/>
              <a:gd name="connsiteX0" fmla="*/ 0 w 1950754"/>
              <a:gd name="connsiteY0" fmla="*/ 130109 h 520435"/>
              <a:gd name="connsiteX1" fmla="*/ 1507657 w 1950754"/>
              <a:gd name="connsiteY1" fmla="*/ 130109 h 520435"/>
              <a:gd name="connsiteX2" fmla="*/ 1507657 w 1950754"/>
              <a:gd name="connsiteY2" fmla="*/ 0 h 520435"/>
              <a:gd name="connsiteX3" fmla="*/ 1950754 w 1950754"/>
              <a:gd name="connsiteY3" fmla="*/ 269362 h 520435"/>
              <a:gd name="connsiteX4" fmla="*/ 1507657 w 1950754"/>
              <a:gd name="connsiteY4" fmla="*/ 520435 h 520435"/>
              <a:gd name="connsiteX5" fmla="*/ 1507657 w 1950754"/>
              <a:gd name="connsiteY5" fmla="*/ 390326 h 520435"/>
              <a:gd name="connsiteX6" fmla="*/ 0 w 1950754"/>
              <a:gd name="connsiteY6" fmla="*/ 390326 h 520435"/>
              <a:gd name="connsiteX7" fmla="*/ 130109 w 1950754"/>
              <a:gd name="connsiteY7" fmla="*/ 260218 h 520435"/>
              <a:gd name="connsiteX8" fmla="*/ 0 w 1950754"/>
              <a:gd name="connsiteY8" fmla="*/ 130109 h 520435"/>
              <a:gd name="connsiteX0" fmla="*/ 0 w 1950754"/>
              <a:gd name="connsiteY0" fmla="*/ 130109 h 520435"/>
              <a:gd name="connsiteX1" fmla="*/ 1507657 w 1950754"/>
              <a:gd name="connsiteY1" fmla="*/ 130109 h 520435"/>
              <a:gd name="connsiteX2" fmla="*/ 1507657 w 1950754"/>
              <a:gd name="connsiteY2" fmla="*/ 0 h 520435"/>
              <a:gd name="connsiteX3" fmla="*/ 1950754 w 1950754"/>
              <a:gd name="connsiteY3" fmla="*/ 269362 h 520435"/>
              <a:gd name="connsiteX4" fmla="*/ 1507657 w 1950754"/>
              <a:gd name="connsiteY4" fmla="*/ 520435 h 520435"/>
              <a:gd name="connsiteX5" fmla="*/ 1507657 w 1950754"/>
              <a:gd name="connsiteY5" fmla="*/ 390326 h 520435"/>
              <a:gd name="connsiteX6" fmla="*/ 0 w 1950754"/>
              <a:gd name="connsiteY6" fmla="*/ 390326 h 520435"/>
              <a:gd name="connsiteX7" fmla="*/ 0 w 1950754"/>
              <a:gd name="connsiteY7" fmla="*/ 130109 h 520435"/>
              <a:gd name="connsiteX0" fmla="*/ 768096 w 2718850"/>
              <a:gd name="connsiteY0" fmla="*/ 130109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768096 w 2718850"/>
              <a:gd name="connsiteY7" fmla="*/ 130109 h 520435"/>
              <a:gd name="connsiteX0" fmla="*/ 18288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18288 w 2718850"/>
              <a:gd name="connsiteY7" fmla="*/ 203261 h 520435"/>
              <a:gd name="connsiteX0" fmla="*/ 27432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27432 w 2718850"/>
              <a:gd name="connsiteY7" fmla="*/ 203261 h 520435"/>
              <a:gd name="connsiteX0" fmla="*/ 27432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27432 w 2718850"/>
              <a:gd name="connsiteY7" fmla="*/ 203261 h 520435"/>
              <a:gd name="connsiteX0" fmla="*/ 27432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27432 w 2718850"/>
              <a:gd name="connsiteY7" fmla="*/ 203261 h 520435"/>
              <a:gd name="connsiteX0" fmla="*/ 27432 w 2727994"/>
              <a:gd name="connsiteY0" fmla="*/ 203261 h 520435"/>
              <a:gd name="connsiteX1" fmla="*/ 2275753 w 2727994"/>
              <a:gd name="connsiteY1" fmla="*/ 130109 h 520435"/>
              <a:gd name="connsiteX2" fmla="*/ 2275753 w 2727994"/>
              <a:gd name="connsiteY2" fmla="*/ 0 h 520435"/>
              <a:gd name="connsiteX3" fmla="*/ 2727994 w 2727994"/>
              <a:gd name="connsiteY3" fmla="*/ 251074 h 520435"/>
              <a:gd name="connsiteX4" fmla="*/ 2275753 w 2727994"/>
              <a:gd name="connsiteY4" fmla="*/ 520435 h 520435"/>
              <a:gd name="connsiteX5" fmla="*/ 2275753 w 2727994"/>
              <a:gd name="connsiteY5" fmla="*/ 390326 h 520435"/>
              <a:gd name="connsiteX6" fmla="*/ 0 w 2727994"/>
              <a:gd name="connsiteY6" fmla="*/ 353750 h 520435"/>
              <a:gd name="connsiteX7" fmla="*/ 27432 w 2727994"/>
              <a:gd name="connsiteY7" fmla="*/ 203261 h 520435"/>
              <a:gd name="connsiteX0" fmla="*/ 27432 w 2727994"/>
              <a:gd name="connsiteY0" fmla="*/ 203261 h 520435"/>
              <a:gd name="connsiteX1" fmla="*/ 2275753 w 2727994"/>
              <a:gd name="connsiteY1" fmla="*/ 130109 h 520435"/>
              <a:gd name="connsiteX2" fmla="*/ 2275753 w 2727994"/>
              <a:gd name="connsiteY2" fmla="*/ 0 h 520435"/>
              <a:gd name="connsiteX3" fmla="*/ 2727994 w 2727994"/>
              <a:gd name="connsiteY3" fmla="*/ 251074 h 520435"/>
              <a:gd name="connsiteX4" fmla="*/ 2275753 w 2727994"/>
              <a:gd name="connsiteY4" fmla="*/ 520435 h 520435"/>
              <a:gd name="connsiteX5" fmla="*/ 2275753 w 2727994"/>
              <a:gd name="connsiteY5" fmla="*/ 390326 h 520435"/>
              <a:gd name="connsiteX6" fmla="*/ 0 w 2727994"/>
              <a:gd name="connsiteY6" fmla="*/ 353750 h 520435"/>
              <a:gd name="connsiteX7" fmla="*/ 27432 w 2727994"/>
              <a:gd name="connsiteY7" fmla="*/ 203261 h 520435"/>
              <a:gd name="connsiteX0" fmla="*/ 9144 w 2709706"/>
              <a:gd name="connsiteY0" fmla="*/ 203261 h 520435"/>
              <a:gd name="connsiteX1" fmla="*/ 2257465 w 2709706"/>
              <a:gd name="connsiteY1" fmla="*/ 130109 h 520435"/>
              <a:gd name="connsiteX2" fmla="*/ 2257465 w 2709706"/>
              <a:gd name="connsiteY2" fmla="*/ 0 h 520435"/>
              <a:gd name="connsiteX3" fmla="*/ 2709706 w 2709706"/>
              <a:gd name="connsiteY3" fmla="*/ 251074 h 520435"/>
              <a:gd name="connsiteX4" fmla="*/ 2257465 w 2709706"/>
              <a:gd name="connsiteY4" fmla="*/ 520435 h 520435"/>
              <a:gd name="connsiteX5" fmla="*/ 2257465 w 2709706"/>
              <a:gd name="connsiteY5" fmla="*/ 390326 h 520435"/>
              <a:gd name="connsiteX6" fmla="*/ 0 w 2709706"/>
              <a:gd name="connsiteY6" fmla="*/ 408614 h 520435"/>
              <a:gd name="connsiteX7" fmla="*/ 9144 w 2709706"/>
              <a:gd name="connsiteY7" fmla="*/ 203261 h 520435"/>
              <a:gd name="connsiteX0" fmla="*/ 9144 w 2709706"/>
              <a:gd name="connsiteY0" fmla="*/ 203261 h 520435"/>
              <a:gd name="connsiteX1" fmla="*/ 2257465 w 2709706"/>
              <a:gd name="connsiteY1" fmla="*/ 130109 h 520435"/>
              <a:gd name="connsiteX2" fmla="*/ 2257465 w 2709706"/>
              <a:gd name="connsiteY2" fmla="*/ 0 h 520435"/>
              <a:gd name="connsiteX3" fmla="*/ 2709706 w 2709706"/>
              <a:gd name="connsiteY3" fmla="*/ 251074 h 520435"/>
              <a:gd name="connsiteX4" fmla="*/ 2257465 w 2709706"/>
              <a:gd name="connsiteY4" fmla="*/ 520435 h 520435"/>
              <a:gd name="connsiteX5" fmla="*/ 2257465 w 2709706"/>
              <a:gd name="connsiteY5" fmla="*/ 390326 h 520435"/>
              <a:gd name="connsiteX6" fmla="*/ 0 w 2709706"/>
              <a:gd name="connsiteY6" fmla="*/ 408614 h 520435"/>
              <a:gd name="connsiteX7" fmla="*/ 9144 w 2709706"/>
              <a:gd name="connsiteY7" fmla="*/ 203261 h 520435"/>
              <a:gd name="connsiteX0" fmla="*/ 9144 w 2709706"/>
              <a:gd name="connsiteY0" fmla="*/ 203261 h 520435"/>
              <a:gd name="connsiteX1" fmla="*/ 2257465 w 2709706"/>
              <a:gd name="connsiteY1" fmla="*/ 130109 h 520435"/>
              <a:gd name="connsiteX2" fmla="*/ 2257465 w 2709706"/>
              <a:gd name="connsiteY2" fmla="*/ 0 h 520435"/>
              <a:gd name="connsiteX3" fmla="*/ 2709706 w 2709706"/>
              <a:gd name="connsiteY3" fmla="*/ 251074 h 520435"/>
              <a:gd name="connsiteX4" fmla="*/ 2257465 w 2709706"/>
              <a:gd name="connsiteY4" fmla="*/ 520435 h 520435"/>
              <a:gd name="connsiteX5" fmla="*/ 2257465 w 2709706"/>
              <a:gd name="connsiteY5" fmla="*/ 390326 h 520435"/>
              <a:gd name="connsiteX6" fmla="*/ 0 w 2709706"/>
              <a:gd name="connsiteY6" fmla="*/ 408614 h 520435"/>
              <a:gd name="connsiteX7" fmla="*/ 9144 w 2709706"/>
              <a:gd name="connsiteY7" fmla="*/ 203261 h 520435"/>
              <a:gd name="connsiteX0" fmla="*/ 9144 w 2709706"/>
              <a:gd name="connsiteY0" fmla="*/ 184973 h 502147"/>
              <a:gd name="connsiteX1" fmla="*/ 2257465 w 2709706"/>
              <a:gd name="connsiteY1" fmla="*/ 111821 h 502147"/>
              <a:gd name="connsiteX2" fmla="*/ 2202601 w 2709706"/>
              <a:gd name="connsiteY2" fmla="*/ 0 h 502147"/>
              <a:gd name="connsiteX3" fmla="*/ 2709706 w 2709706"/>
              <a:gd name="connsiteY3" fmla="*/ 232786 h 502147"/>
              <a:gd name="connsiteX4" fmla="*/ 2257465 w 2709706"/>
              <a:gd name="connsiteY4" fmla="*/ 502147 h 502147"/>
              <a:gd name="connsiteX5" fmla="*/ 2257465 w 2709706"/>
              <a:gd name="connsiteY5" fmla="*/ 372038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232786 h 502147"/>
              <a:gd name="connsiteX4" fmla="*/ 2257465 w 2709706"/>
              <a:gd name="connsiteY4" fmla="*/ 502147 h 502147"/>
              <a:gd name="connsiteX5" fmla="*/ 2257465 w 2709706"/>
              <a:gd name="connsiteY5" fmla="*/ 372038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57465 w 2709706"/>
              <a:gd name="connsiteY5" fmla="*/ 372038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84897 w 2709706"/>
              <a:gd name="connsiteY5" fmla="*/ 335462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84897 w 2709706"/>
              <a:gd name="connsiteY5" fmla="*/ 335462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84897 w 2709706"/>
              <a:gd name="connsiteY5" fmla="*/ 335462 h 502147"/>
              <a:gd name="connsiteX6" fmla="*/ 0 w 2709706"/>
              <a:gd name="connsiteY6" fmla="*/ 390326 h 502147"/>
              <a:gd name="connsiteX7" fmla="*/ 9144 w 2709706"/>
              <a:gd name="connsiteY7" fmla="*/ 184973 h 502147"/>
              <a:gd name="connsiteX0" fmla="*/ 9144 w 2746282"/>
              <a:gd name="connsiteY0" fmla="*/ 184973 h 502147"/>
              <a:gd name="connsiteX1" fmla="*/ 2248321 w 2746282"/>
              <a:gd name="connsiteY1" fmla="*/ 130109 h 502147"/>
              <a:gd name="connsiteX2" fmla="*/ 2202601 w 2746282"/>
              <a:gd name="connsiteY2" fmla="*/ 0 h 502147"/>
              <a:gd name="connsiteX3" fmla="*/ 2746282 w 2746282"/>
              <a:gd name="connsiteY3" fmla="*/ 141346 h 502147"/>
              <a:gd name="connsiteX4" fmla="*/ 2257465 w 2746282"/>
              <a:gd name="connsiteY4" fmla="*/ 502147 h 502147"/>
              <a:gd name="connsiteX5" fmla="*/ 2284897 w 2746282"/>
              <a:gd name="connsiteY5" fmla="*/ 335462 h 502147"/>
              <a:gd name="connsiteX6" fmla="*/ 0 w 2746282"/>
              <a:gd name="connsiteY6" fmla="*/ 390326 h 502147"/>
              <a:gd name="connsiteX7" fmla="*/ 9144 w 2746282"/>
              <a:gd name="connsiteY7" fmla="*/ 184973 h 502147"/>
              <a:gd name="connsiteX0" fmla="*/ 9144 w 2746282"/>
              <a:gd name="connsiteY0" fmla="*/ 184973 h 474715"/>
              <a:gd name="connsiteX1" fmla="*/ 2248321 w 2746282"/>
              <a:gd name="connsiteY1" fmla="*/ 130109 h 474715"/>
              <a:gd name="connsiteX2" fmla="*/ 2202601 w 2746282"/>
              <a:gd name="connsiteY2" fmla="*/ 0 h 474715"/>
              <a:gd name="connsiteX3" fmla="*/ 2746282 w 2746282"/>
              <a:gd name="connsiteY3" fmla="*/ 141346 h 474715"/>
              <a:gd name="connsiteX4" fmla="*/ 2321473 w 2746282"/>
              <a:gd name="connsiteY4" fmla="*/ 474715 h 474715"/>
              <a:gd name="connsiteX5" fmla="*/ 2284897 w 2746282"/>
              <a:gd name="connsiteY5" fmla="*/ 335462 h 474715"/>
              <a:gd name="connsiteX6" fmla="*/ 0 w 2746282"/>
              <a:gd name="connsiteY6" fmla="*/ 390326 h 474715"/>
              <a:gd name="connsiteX7" fmla="*/ 9144 w 2746282"/>
              <a:gd name="connsiteY7" fmla="*/ 184973 h 474715"/>
              <a:gd name="connsiteX0" fmla="*/ 0 w 2737138"/>
              <a:gd name="connsiteY0" fmla="*/ 184973 h 477872"/>
              <a:gd name="connsiteX1" fmla="*/ 2239177 w 2737138"/>
              <a:gd name="connsiteY1" fmla="*/ 130109 h 477872"/>
              <a:gd name="connsiteX2" fmla="*/ 2193457 w 2737138"/>
              <a:gd name="connsiteY2" fmla="*/ 0 h 477872"/>
              <a:gd name="connsiteX3" fmla="*/ 2737138 w 2737138"/>
              <a:gd name="connsiteY3" fmla="*/ 141346 h 477872"/>
              <a:gd name="connsiteX4" fmla="*/ 2312329 w 2737138"/>
              <a:gd name="connsiteY4" fmla="*/ 474715 h 477872"/>
              <a:gd name="connsiteX5" fmla="*/ 2275753 w 2737138"/>
              <a:gd name="connsiteY5" fmla="*/ 335462 h 477872"/>
              <a:gd name="connsiteX6" fmla="*/ 0 w 2737138"/>
              <a:gd name="connsiteY6" fmla="*/ 408614 h 477872"/>
              <a:gd name="connsiteX7" fmla="*/ 0 w 2737138"/>
              <a:gd name="connsiteY7" fmla="*/ 184973 h 477872"/>
              <a:gd name="connsiteX0" fmla="*/ 0 w 2737138"/>
              <a:gd name="connsiteY0" fmla="*/ 184973 h 474715"/>
              <a:gd name="connsiteX1" fmla="*/ 2239177 w 2737138"/>
              <a:gd name="connsiteY1" fmla="*/ 130109 h 474715"/>
              <a:gd name="connsiteX2" fmla="*/ 2193457 w 2737138"/>
              <a:gd name="connsiteY2" fmla="*/ 0 h 474715"/>
              <a:gd name="connsiteX3" fmla="*/ 2737138 w 2737138"/>
              <a:gd name="connsiteY3" fmla="*/ 141346 h 474715"/>
              <a:gd name="connsiteX4" fmla="*/ 2312329 w 2737138"/>
              <a:gd name="connsiteY4" fmla="*/ 474715 h 474715"/>
              <a:gd name="connsiteX5" fmla="*/ 2275753 w 2737138"/>
              <a:gd name="connsiteY5" fmla="*/ 335462 h 474715"/>
              <a:gd name="connsiteX6" fmla="*/ 0 w 2737138"/>
              <a:gd name="connsiteY6" fmla="*/ 408614 h 474715"/>
              <a:gd name="connsiteX7" fmla="*/ 0 w 2737138"/>
              <a:gd name="connsiteY7" fmla="*/ 184973 h 474715"/>
              <a:gd name="connsiteX0" fmla="*/ 0 w 2312329"/>
              <a:gd name="connsiteY0" fmla="*/ 184973 h 474715"/>
              <a:gd name="connsiteX1" fmla="*/ 2239177 w 2312329"/>
              <a:gd name="connsiteY1" fmla="*/ 130109 h 474715"/>
              <a:gd name="connsiteX2" fmla="*/ 2193457 w 2312329"/>
              <a:gd name="connsiteY2" fmla="*/ 0 h 474715"/>
              <a:gd name="connsiteX3" fmla="*/ 2312329 w 2312329"/>
              <a:gd name="connsiteY3" fmla="*/ 474715 h 474715"/>
              <a:gd name="connsiteX4" fmla="*/ 2275753 w 2312329"/>
              <a:gd name="connsiteY4" fmla="*/ 335462 h 474715"/>
              <a:gd name="connsiteX5" fmla="*/ 0 w 2312329"/>
              <a:gd name="connsiteY5" fmla="*/ 408614 h 474715"/>
              <a:gd name="connsiteX6" fmla="*/ 0 w 2312329"/>
              <a:gd name="connsiteY6" fmla="*/ 184973 h 474715"/>
              <a:gd name="connsiteX0" fmla="*/ 0 w 2312329"/>
              <a:gd name="connsiteY0" fmla="*/ 54864 h 344606"/>
              <a:gd name="connsiteX1" fmla="*/ 2239177 w 2312329"/>
              <a:gd name="connsiteY1" fmla="*/ 0 h 344606"/>
              <a:gd name="connsiteX2" fmla="*/ 2312329 w 2312329"/>
              <a:gd name="connsiteY2" fmla="*/ 344606 h 344606"/>
              <a:gd name="connsiteX3" fmla="*/ 2275753 w 2312329"/>
              <a:gd name="connsiteY3" fmla="*/ 205353 h 344606"/>
              <a:gd name="connsiteX4" fmla="*/ 0 w 2312329"/>
              <a:gd name="connsiteY4" fmla="*/ 278505 h 344606"/>
              <a:gd name="connsiteX5" fmla="*/ 0 w 2312329"/>
              <a:gd name="connsiteY5" fmla="*/ 54864 h 344606"/>
              <a:gd name="connsiteX0" fmla="*/ 0 w 2275753"/>
              <a:gd name="connsiteY0" fmla="*/ 54864 h 331556"/>
              <a:gd name="connsiteX1" fmla="*/ 2239177 w 2275753"/>
              <a:gd name="connsiteY1" fmla="*/ 0 h 331556"/>
              <a:gd name="connsiteX2" fmla="*/ 2275753 w 2275753"/>
              <a:gd name="connsiteY2" fmla="*/ 205353 h 331556"/>
              <a:gd name="connsiteX3" fmla="*/ 0 w 2275753"/>
              <a:gd name="connsiteY3" fmla="*/ 278505 h 331556"/>
              <a:gd name="connsiteX4" fmla="*/ 0 w 2275753"/>
              <a:gd name="connsiteY4" fmla="*/ 54864 h 331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5753" h="331556">
                <a:moveTo>
                  <a:pt x="0" y="54864"/>
                </a:moveTo>
                <a:cubicBezTo>
                  <a:pt x="1298080" y="149352"/>
                  <a:pt x="1489737" y="106680"/>
                  <a:pt x="2239177" y="0"/>
                </a:cubicBezTo>
                <a:lnTo>
                  <a:pt x="2275753" y="205353"/>
                </a:lnTo>
                <a:cubicBezTo>
                  <a:pt x="1526313" y="321177"/>
                  <a:pt x="1444384" y="382137"/>
                  <a:pt x="0" y="278505"/>
                </a:cubicBezTo>
                <a:lnTo>
                  <a:pt x="0" y="54864"/>
                </a:lnTo>
                <a:close/>
              </a:path>
            </a:pathLst>
          </a:custGeom>
          <a:gradFill flip="none" rotWithShape="1">
            <a:gsLst>
              <a:gs pos="24000">
                <a:schemeClr val="bg2">
                  <a:lumMod val="75000"/>
                  <a:alpha val="0"/>
                </a:schemeClr>
              </a:gs>
              <a:gs pos="100000">
                <a:srgbClr val="007AC2">
                  <a:alpha val="47000"/>
                </a:srgbClr>
              </a:gs>
            </a:gsLst>
            <a:lin ang="0" scaled="1"/>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a typeface="ＭＳ Ｐゴシック" pitchFamily="16" charset="-128"/>
              <a:cs typeface="ＭＳ Ｐゴシック" pitchFamily="-97" charset="-128"/>
            </a:endParaRPr>
          </a:p>
        </p:txBody>
      </p:sp>
      <p:sp>
        <p:nvSpPr>
          <p:cNvPr id="32" name="Notched Right Arrow 3"/>
          <p:cNvSpPr/>
          <p:nvPr/>
        </p:nvSpPr>
        <p:spPr bwMode="auto">
          <a:xfrm rot="1616214">
            <a:off x="317916" y="1839089"/>
            <a:ext cx="2945334" cy="414585"/>
          </a:xfrm>
          <a:custGeom>
            <a:avLst/>
            <a:gdLst>
              <a:gd name="connsiteX0" fmla="*/ 0 w 1767874"/>
              <a:gd name="connsiteY0" fmla="*/ 130109 h 520435"/>
              <a:gd name="connsiteX1" fmla="*/ 1507657 w 1767874"/>
              <a:gd name="connsiteY1" fmla="*/ 130109 h 520435"/>
              <a:gd name="connsiteX2" fmla="*/ 1507657 w 1767874"/>
              <a:gd name="connsiteY2" fmla="*/ 0 h 520435"/>
              <a:gd name="connsiteX3" fmla="*/ 1767874 w 1767874"/>
              <a:gd name="connsiteY3" fmla="*/ 260218 h 520435"/>
              <a:gd name="connsiteX4" fmla="*/ 1507657 w 1767874"/>
              <a:gd name="connsiteY4" fmla="*/ 520435 h 520435"/>
              <a:gd name="connsiteX5" fmla="*/ 1507657 w 1767874"/>
              <a:gd name="connsiteY5" fmla="*/ 390326 h 520435"/>
              <a:gd name="connsiteX6" fmla="*/ 0 w 1767874"/>
              <a:gd name="connsiteY6" fmla="*/ 390326 h 520435"/>
              <a:gd name="connsiteX7" fmla="*/ 130109 w 1767874"/>
              <a:gd name="connsiteY7" fmla="*/ 260218 h 520435"/>
              <a:gd name="connsiteX8" fmla="*/ 0 w 1767874"/>
              <a:gd name="connsiteY8" fmla="*/ 130109 h 520435"/>
              <a:gd name="connsiteX0" fmla="*/ 0 w 1950754"/>
              <a:gd name="connsiteY0" fmla="*/ 130109 h 520435"/>
              <a:gd name="connsiteX1" fmla="*/ 1507657 w 1950754"/>
              <a:gd name="connsiteY1" fmla="*/ 130109 h 520435"/>
              <a:gd name="connsiteX2" fmla="*/ 1507657 w 1950754"/>
              <a:gd name="connsiteY2" fmla="*/ 0 h 520435"/>
              <a:gd name="connsiteX3" fmla="*/ 1950754 w 1950754"/>
              <a:gd name="connsiteY3" fmla="*/ 269362 h 520435"/>
              <a:gd name="connsiteX4" fmla="*/ 1507657 w 1950754"/>
              <a:gd name="connsiteY4" fmla="*/ 520435 h 520435"/>
              <a:gd name="connsiteX5" fmla="*/ 1507657 w 1950754"/>
              <a:gd name="connsiteY5" fmla="*/ 390326 h 520435"/>
              <a:gd name="connsiteX6" fmla="*/ 0 w 1950754"/>
              <a:gd name="connsiteY6" fmla="*/ 390326 h 520435"/>
              <a:gd name="connsiteX7" fmla="*/ 130109 w 1950754"/>
              <a:gd name="connsiteY7" fmla="*/ 260218 h 520435"/>
              <a:gd name="connsiteX8" fmla="*/ 0 w 1950754"/>
              <a:gd name="connsiteY8" fmla="*/ 130109 h 520435"/>
              <a:gd name="connsiteX0" fmla="*/ 0 w 1950754"/>
              <a:gd name="connsiteY0" fmla="*/ 130109 h 520435"/>
              <a:gd name="connsiteX1" fmla="*/ 1507657 w 1950754"/>
              <a:gd name="connsiteY1" fmla="*/ 130109 h 520435"/>
              <a:gd name="connsiteX2" fmla="*/ 1507657 w 1950754"/>
              <a:gd name="connsiteY2" fmla="*/ 0 h 520435"/>
              <a:gd name="connsiteX3" fmla="*/ 1950754 w 1950754"/>
              <a:gd name="connsiteY3" fmla="*/ 269362 h 520435"/>
              <a:gd name="connsiteX4" fmla="*/ 1507657 w 1950754"/>
              <a:gd name="connsiteY4" fmla="*/ 520435 h 520435"/>
              <a:gd name="connsiteX5" fmla="*/ 1507657 w 1950754"/>
              <a:gd name="connsiteY5" fmla="*/ 390326 h 520435"/>
              <a:gd name="connsiteX6" fmla="*/ 0 w 1950754"/>
              <a:gd name="connsiteY6" fmla="*/ 390326 h 520435"/>
              <a:gd name="connsiteX7" fmla="*/ 0 w 1950754"/>
              <a:gd name="connsiteY7" fmla="*/ 130109 h 520435"/>
              <a:gd name="connsiteX0" fmla="*/ 768096 w 2718850"/>
              <a:gd name="connsiteY0" fmla="*/ 130109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768096 w 2718850"/>
              <a:gd name="connsiteY7" fmla="*/ 130109 h 520435"/>
              <a:gd name="connsiteX0" fmla="*/ 18288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18288 w 2718850"/>
              <a:gd name="connsiteY7" fmla="*/ 203261 h 520435"/>
              <a:gd name="connsiteX0" fmla="*/ 27432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27432 w 2718850"/>
              <a:gd name="connsiteY7" fmla="*/ 203261 h 520435"/>
              <a:gd name="connsiteX0" fmla="*/ 27432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27432 w 2718850"/>
              <a:gd name="connsiteY7" fmla="*/ 203261 h 520435"/>
              <a:gd name="connsiteX0" fmla="*/ 27432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27432 w 2718850"/>
              <a:gd name="connsiteY7" fmla="*/ 203261 h 520435"/>
              <a:gd name="connsiteX0" fmla="*/ 27432 w 2727994"/>
              <a:gd name="connsiteY0" fmla="*/ 203261 h 520435"/>
              <a:gd name="connsiteX1" fmla="*/ 2275753 w 2727994"/>
              <a:gd name="connsiteY1" fmla="*/ 130109 h 520435"/>
              <a:gd name="connsiteX2" fmla="*/ 2275753 w 2727994"/>
              <a:gd name="connsiteY2" fmla="*/ 0 h 520435"/>
              <a:gd name="connsiteX3" fmla="*/ 2727994 w 2727994"/>
              <a:gd name="connsiteY3" fmla="*/ 251074 h 520435"/>
              <a:gd name="connsiteX4" fmla="*/ 2275753 w 2727994"/>
              <a:gd name="connsiteY4" fmla="*/ 520435 h 520435"/>
              <a:gd name="connsiteX5" fmla="*/ 2275753 w 2727994"/>
              <a:gd name="connsiteY5" fmla="*/ 390326 h 520435"/>
              <a:gd name="connsiteX6" fmla="*/ 0 w 2727994"/>
              <a:gd name="connsiteY6" fmla="*/ 353750 h 520435"/>
              <a:gd name="connsiteX7" fmla="*/ 27432 w 2727994"/>
              <a:gd name="connsiteY7" fmla="*/ 203261 h 520435"/>
              <a:gd name="connsiteX0" fmla="*/ 27432 w 2727994"/>
              <a:gd name="connsiteY0" fmla="*/ 203261 h 520435"/>
              <a:gd name="connsiteX1" fmla="*/ 2275753 w 2727994"/>
              <a:gd name="connsiteY1" fmla="*/ 130109 h 520435"/>
              <a:gd name="connsiteX2" fmla="*/ 2275753 w 2727994"/>
              <a:gd name="connsiteY2" fmla="*/ 0 h 520435"/>
              <a:gd name="connsiteX3" fmla="*/ 2727994 w 2727994"/>
              <a:gd name="connsiteY3" fmla="*/ 251074 h 520435"/>
              <a:gd name="connsiteX4" fmla="*/ 2275753 w 2727994"/>
              <a:gd name="connsiteY4" fmla="*/ 520435 h 520435"/>
              <a:gd name="connsiteX5" fmla="*/ 2275753 w 2727994"/>
              <a:gd name="connsiteY5" fmla="*/ 390326 h 520435"/>
              <a:gd name="connsiteX6" fmla="*/ 0 w 2727994"/>
              <a:gd name="connsiteY6" fmla="*/ 353750 h 520435"/>
              <a:gd name="connsiteX7" fmla="*/ 27432 w 2727994"/>
              <a:gd name="connsiteY7" fmla="*/ 203261 h 520435"/>
              <a:gd name="connsiteX0" fmla="*/ 9144 w 2709706"/>
              <a:gd name="connsiteY0" fmla="*/ 203261 h 520435"/>
              <a:gd name="connsiteX1" fmla="*/ 2257465 w 2709706"/>
              <a:gd name="connsiteY1" fmla="*/ 130109 h 520435"/>
              <a:gd name="connsiteX2" fmla="*/ 2257465 w 2709706"/>
              <a:gd name="connsiteY2" fmla="*/ 0 h 520435"/>
              <a:gd name="connsiteX3" fmla="*/ 2709706 w 2709706"/>
              <a:gd name="connsiteY3" fmla="*/ 251074 h 520435"/>
              <a:gd name="connsiteX4" fmla="*/ 2257465 w 2709706"/>
              <a:gd name="connsiteY4" fmla="*/ 520435 h 520435"/>
              <a:gd name="connsiteX5" fmla="*/ 2257465 w 2709706"/>
              <a:gd name="connsiteY5" fmla="*/ 390326 h 520435"/>
              <a:gd name="connsiteX6" fmla="*/ 0 w 2709706"/>
              <a:gd name="connsiteY6" fmla="*/ 408614 h 520435"/>
              <a:gd name="connsiteX7" fmla="*/ 9144 w 2709706"/>
              <a:gd name="connsiteY7" fmla="*/ 203261 h 520435"/>
              <a:gd name="connsiteX0" fmla="*/ 9144 w 2709706"/>
              <a:gd name="connsiteY0" fmla="*/ 203261 h 520435"/>
              <a:gd name="connsiteX1" fmla="*/ 2257465 w 2709706"/>
              <a:gd name="connsiteY1" fmla="*/ 130109 h 520435"/>
              <a:gd name="connsiteX2" fmla="*/ 2257465 w 2709706"/>
              <a:gd name="connsiteY2" fmla="*/ 0 h 520435"/>
              <a:gd name="connsiteX3" fmla="*/ 2709706 w 2709706"/>
              <a:gd name="connsiteY3" fmla="*/ 251074 h 520435"/>
              <a:gd name="connsiteX4" fmla="*/ 2257465 w 2709706"/>
              <a:gd name="connsiteY4" fmla="*/ 520435 h 520435"/>
              <a:gd name="connsiteX5" fmla="*/ 2257465 w 2709706"/>
              <a:gd name="connsiteY5" fmla="*/ 390326 h 520435"/>
              <a:gd name="connsiteX6" fmla="*/ 0 w 2709706"/>
              <a:gd name="connsiteY6" fmla="*/ 408614 h 520435"/>
              <a:gd name="connsiteX7" fmla="*/ 9144 w 2709706"/>
              <a:gd name="connsiteY7" fmla="*/ 203261 h 520435"/>
              <a:gd name="connsiteX0" fmla="*/ 9144 w 2709706"/>
              <a:gd name="connsiteY0" fmla="*/ 203261 h 520435"/>
              <a:gd name="connsiteX1" fmla="*/ 2257465 w 2709706"/>
              <a:gd name="connsiteY1" fmla="*/ 130109 h 520435"/>
              <a:gd name="connsiteX2" fmla="*/ 2257465 w 2709706"/>
              <a:gd name="connsiteY2" fmla="*/ 0 h 520435"/>
              <a:gd name="connsiteX3" fmla="*/ 2709706 w 2709706"/>
              <a:gd name="connsiteY3" fmla="*/ 251074 h 520435"/>
              <a:gd name="connsiteX4" fmla="*/ 2257465 w 2709706"/>
              <a:gd name="connsiteY4" fmla="*/ 520435 h 520435"/>
              <a:gd name="connsiteX5" fmla="*/ 2257465 w 2709706"/>
              <a:gd name="connsiteY5" fmla="*/ 390326 h 520435"/>
              <a:gd name="connsiteX6" fmla="*/ 0 w 2709706"/>
              <a:gd name="connsiteY6" fmla="*/ 408614 h 520435"/>
              <a:gd name="connsiteX7" fmla="*/ 9144 w 2709706"/>
              <a:gd name="connsiteY7" fmla="*/ 203261 h 520435"/>
              <a:gd name="connsiteX0" fmla="*/ 9144 w 2709706"/>
              <a:gd name="connsiteY0" fmla="*/ 184973 h 502147"/>
              <a:gd name="connsiteX1" fmla="*/ 2257465 w 2709706"/>
              <a:gd name="connsiteY1" fmla="*/ 111821 h 502147"/>
              <a:gd name="connsiteX2" fmla="*/ 2202601 w 2709706"/>
              <a:gd name="connsiteY2" fmla="*/ 0 h 502147"/>
              <a:gd name="connsiteX3" fmla="*/ 2709706 w 2709706"/>
              <a:gd name="connsiteY3" fmla="*/ 232786 h 502147"/>
              <a:gd name="connsiteX4" fmla="*/ 2257465 w 2709706"/>
              <a:gd name="connsiteY4" fmla="*/ 502147 h 502147"/>
              <a:gd name="connsiteX5" fmla="*/ 2257465 w 2709706"/>
              <a:gd name="connsiteY5" fmla="*/ 372038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232786 h 502147"/>
              <a:gd name="connsiteX4" fmla="*/ 2257465 w 2709706"/>
              <a:gd name="connsiteY4" fmla="*/ 502147 h 502147"/>
              <a:gd name="connsiteX5" fmla="*/ 2257465 w 2709706"/>
              <a:gd name="connsiteY5" fmla="*/ 372038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57465 w 2709706"/>
              <a:gd name="connsiteY5" fmla="*/ 372038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84897 w 2709706"/>
              <a:gd name="connsiteY5" fmla="*/ 335462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84897 w 2709706"/>
              <a:gd name="connsiteY5" fmla="*/ 335462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84897 w 2709706"/>
              <a:gd name="connsiteY5" fmla="*/ 335462 h 502147"/>
              <a:gd name="connsiteX6" fmla="*/ 0 w 2709706"/>
              <a:gd name="connsiteY6" fmla="*/ 390326 h 502147"/>
              <a:gd name="connsiteX7" fmla="*/ 9144 w 2709706"/>
              <a:gd name="connsiteY7" fmla="*/ 184973 h 502147"/>
              <a:gd name="connsiteX0" fmla="*/ 9144 w 2746282"/>
              <a:gd name="connsiteY0" fmla="*/ 184973 h 502147"/>
              <a:gd name="connsiteX1" fmla="*/ 2248321 w 2746282"/>
              <a:gd name="connsiteY1" fmla="*/ 130109 h 502147"/>
              <a:gd name="connsiteX2" fmla="*/ 2202601 w 2746282"/>
              <a:gd name="connsiteY2" fmla="*/ 0 h 502147"/>
              <a:gd name="connsiteX3" fmla="*/ 2746282 w 2746282"/>
              <a:gd name="connsiteY3" fmla="*/ 141346 h 502147"/>
              <a:gd name="connsiteX4" fmla="*/ 2257465 w 2746282"/>
              <a:gd name="connsiteY4" fmla="*/ 502147 h 502147"/>
              <a:gd name="connsiteX5" fmla="*/ 2284897 w 2746282"/>
              <a:gd name="connsiteY5" fmla="*/ 335462 h 502147"/>
              <a:gd name="connsiteX6" fmla="*/ 0 w 2746282"/>
              <a:gd name="connsiteY6" fmla="*/ 390326 h 502147"/>
              <a:gd name="connsiteX7" fmla="*/ 9144 w 2746282"/>
              <a:gd name="connsiteY7" fmla="*/ 184973 h 502147"/>
              <a:gd name="connsiteX0" fmla="*/ 9144 w 2746282"/>
              <a:gd name="connsiteY0" fmla="*/ 184973 h 474715"/>
              <a:gd name="connsiteX1" fmla="*/ 2248321 w 2746282"/>
              <a:gd name="connsiteY1" fmla="*/ 130109 h 474715"/>
              <a:gd name="connsiteX2" fmla="*/ 2202601 w 2746282"/>
              <a:gd name="connsiteY2" fmla="*/ 0 h 474715"/>
              <a:gd name="connsiteX3" fmla="*/ 2746282 w 2746282"/>
              <a:gd name="connsiteY3" fmla="*/ 141346 h 474715"/>
              <a:gd name="connsiteX4" fmla="*/ 2321473 w 2746282"/>
              <a:gd name="connsiteY4" fmla="*/ 474715 h 474715"/>
              <a:gd name="connsiteX5" fmla="*/ 2284897 w 2746282"/>
              <a:gd name="connsiteY5" fmla="*/ 335462 h 474715"/>
              <a:gd name="connsiteX6" fmla="*/ 0 w 2746282"/>
              <a:gd name="connsiteY6" fmla="*/ 390326 h 474715"/>
              <a:gd name="connsiteX7" fmla="*/ 9144 w 2746282"/>
              <a:gd name="connsiteY7" fmla="*/ 184973 h 474715"/>
              <a:gd name="connsiteX0" fmla="*/ 0 w 2737138"/>
              <a:gd name="connsiteY0" fmla="*/ 184973 h 477872"/>
              <a:gd name="connsiteX1" fmla="*/ 2239177 w 2737138"/>
              <a:gd name="connsiteY1" fmla="*/ 130109 h 477872"/>
              <a:gd name="connsiteX2" fmla="*/ 2193457 w 2737138"/>
              <a:gd name="connsiteY2" fmla="*/ 0 h 477872"/>
              <a:gd name="connsiteX3" fmla="*/ 2737138 w 2737138"/>
              <a:gd name="connsiteY3" fmla="*/ 141346 h 477872"/>
              <a:gd name="connsiteX4" fmla="*/ 2312329 w 2737138"/>
              <a:gd name="connsiteY4" fmla="*/ 474715 h 477872"/>
              <a:gd name="connsiteX5" fmla="*/ 2275753 w 2737138"/>
              <a:gd name="connsiteY5" fmla="*/ 335462 h 477872"/>
              <a:gd name="connsiteX6" fmla="*/ 0 w 2737138"/>
              <a:gd name="connsiteY6" fmla="*/ 408614 h 477872"/>
              <a:gd name="connsiteX7" fmla="*/ 0 w 2737138"/>
              <a:gd name="connsiteY7" fmla="*/ 184973 h 477872"/>
              <a:gd name="connsiteX0" fmla="*/ 0 w 2737138"/>
              <a:gd name="connsiteY0" fmla="*/ 184973 h 474715"/>
              <a:gd name="connsiteX1" fmla="*/ 2239177 w 2737138"/>
              <a:gd name="connsiteY1" fmla="*/ 130109 h 474715"/>
              <a:gd name="connsiteX2" fmla="*/ 2193457 w 2737138"/>
              <a:gd name="connsiteY2" fmla="*/ 0 h 474715"/>
              <a:gd name="connsiteX3" fmla="*/ 2737138 w 2737138"/>
              <a:gd name="connsiteY3" fmla="*/ 141346 h 474715"/>
              <a:gd name="connsiteX4" fmla="*/ 2312329 w 2737138"/>
              <a:gd name="connsiteY4" fmla="*/ 474715 h 474715"/>
              <a:gd name="connsiteX5" fmla="*/ 2275753 w 2737138"/>
              <a:gd name="connsiteY5" fmla="*/ 335462 h 474715"/>
              <a:gd name="connsiteX6" fmla="*/ 0 w 2737138"/>
              <a:gd name="connsiteY6" fmla="*/ 408614 h 474715"/>
              <a:gd name="connsiteX7" fmla="*/ 0 w 2737138"/>
              <a:gd name="connsiteY7" fmla="*/ 184973 h 474715"/>
              <a:gd name="connsiteX0" fmla="*/ 0 w 2737138"/>
              <a:gd name="connsiteY0" fmla="*/ 54864 h 344606"/>
              <a:gd name="connsiteX1" fmla="*/ 2239177 w 2737138"/>
              <a:gd name="connsiteY1" fmla="*/ 0 h 344606"/>
              <a:gd name="connsiteX2" fmla="*/ 2737138 w 2737138"/>
              <a:gd name="connsiteY2" fmla="*/ 11237 h 344606"/>
              <a:gd name="connsiteX3" fmla="*/ 2312329 w 2737138"/>
              <a:gd name="connsiteY3" fmla="*/ 344606 h 344606"/>
              <a:gd name="connsiteX4" fmla="*/ 2275753 w 2737138"/>
              <a:gd name="connsiteY4" fmla="*/ 205353 h 344606"/>
              <a:gd name="connsiteX5" fmla="*/ 0 w 2737138"/>
              <a:gd name="connsiteY5" fmla="*/ 278505 h 344606"/>
              <a:gd name="connsiteX6" fmla="*/ 0 w 2737138"/>
              <a:gd name="connsiteY6" fmla="*/ 54864 h 344606"/>
              <a:gd name="connsiteX0" fmla="*/ 0 w 2312329"/>
              <a:gd name="connsiteY0" fmla="*/ 54864 h 344606"/>
              <a:gd name="connsiteX1" fmla="*/ 2239177 w 2312329"/>
              <a:gd name="connsiteY1" fmla="*/ 0 h 344606"/>
              <a:gd name="connsiteX2" fmla="*/ 2312329 w 2312329"/>
              <a:gd name="connsiteY2" fmla="*/ 344606 h 344606"/>
              <a:gd name="connsiteX3" fmla="*/ 2275753 w 2312329"/>
              <a:gd name="connsiteY3" fmla="*/ 205353 h 344606"/>
              <a:gd name="connsiteX4" fmla="*/ 0 w 2312329"/>
              <a:gd name="connsiteY4" fmla="*/ 278505 h 344606"/>
              <a:gd name="connsiteX5" fmla="*/ 0 w 2312329"/>
              <a:gd name="connsiteY5" fmla="*/ 54864 h 344606"/>
              <a:gd name="connsiteX0" fmla="*/ 0 w 2275753"/>
              <a:gd name="connsiteY0" fmla="*/ 54864 h 331556"/>
              <a:gd name="connsiteX1" fmla="*/ 2239177 w 2275753"/>
              <a:gd name="connsiteY1" fmla="*/ 0 h 331556"/>
              <a:gd name="connsiteX2" fmla="*/ 2275753 w 2275753"/>
              <a:gd name="connsiteY2" fmla="*/ 205353 h 331556"/>
              <a:gd name="connsiteX3" fmla="*/ 0 w 2275753"/>
              <a:gd name="connsiteY3" fmla="*/ 278505 h 331556"/>
              <a:gd name="connsiteX4" fmla="*/ 0 w 2275753"/>
              <a:gd name="connsiteY4" fmla="*/ 54864 h 331556"/>
              <a:gd name="connsiteX0" fmla="*/ 0 w 2275753"/>
              <a:gd name="connsiteY0" fmla="*/ 54864 h 293998"/>
              <a:gd name="connsiteX1" fmla="*/ 2239177 w 2275753"/>
              <a:gd name="connsiteY1" fmla="*/ 0 h 293998"/>
              <a:gd name="connsiteX2" fmla="*/ 2275753 w 2275753"/>
              <a:gd name="connsiteY2" fmla="*/ 205353 h 293998"/>
              <a:gd name="connsiteX3" fmla="*/ 0 w 2275753"/>
              <a:gd name="connsiteY3" fmla="*/ 278505 h 293998"/>
              <a:gd name="connsiteX4" fmla="*/ 0 w 2275753"/>
              <a:gd name="connsiteY4" fmla="*/ 54864 h 293998"/>
              <a:gd name="connsiteX0" fmla="*/ 0 w 2275753"/>
              <a:gd name="connsiteY0" fmla="*/ 54864 h 293998"/>
              <a:gd name="connsiteX1" fmla="*/ 2239177 w 2275753"/>
              <a:gd name="connsiteY1" fmla="*/ 0 h 293998"/>
              <a:gd name="connsiteX2" fmla="*/ 2275753 w 2275753"/>
              <a:gd name="connsiteY2" fmla="*/ 205353 h 293998"/>
              <a:gd name="connsiteX3" fmla="*/ 0 w 2275753"/>
              <a:gd name="connsiteY3" fmla="*/ 278505 h 293998"/>
              <a:gd name="connsiteX4" fmla="*/ 0 w 2275753"/>
              <a:gd name="connsiteY4" fmla="*/ 54864 h 293998"/>
              <a:gd name="connsiteX0" fmla="*/ 11147 w 2286900"/>
              <a:gd name="connsiteY0" fmla="*/ 54864 h 325519"/>
              <a:gd name="connsiteX1" fmla="*/ 2250324 w 2286900"/>
              <a:gd name="connsiteY1" fmla="*/ 0 h 325519"/>
              <a:gd name="connsiteX2" fmla="*/ 2286900 w 2286900"/>
              <a:gd name="connsiteY2" fmla="*/ 205353 h 325519"/>
              <a:gd name="connsiteX3" fmla="*/ 0 w 2286900"/>
              <a:gd name="connsiteY3" fmla="*/ 319176 h 325519"/>
              <a:gd name="connsiteX4" fmla="*/ 11147 w 2286900"/>
              <a:gd name="connsiteY4" fmla="*/ 54864 h 325519"/>
              <a:gd name="connsiteX0" fmla="*/ 11147 w 2286900"/>
              <a:gd name="connsiteY0" fmla="*/ 54864 h 339351"/>
              <a:gd name="connsiteX1" fmla="*/ 2250324 w 2286900"/>
              <a:gd name="connsiteY1" fmla="*/ 0 h 339351"/>
              <a:gd name="connsiteX2" fmla="*/ 2286900 w 2286900"/>
              <a:gd name="connsiteY2" fmla="*/ 205353 h 339351"/>
              <a:gd name="connsiteX3" fmla="*/ 0 w 2286900"/>
              <a:gd name="connsiteY3" fmla="*/ 319176 h 339351"/>
              <a:gd name="connsiteX4" fmla="*/ 11147 w 2286900"/>
              <a:gd name="connsiteY4" fmla="*/ 54864 h 339351"/>
              <a:gd name="connsiteX0" fmla="*/ 11147 w 2286900"/>
              <a:gd name="connsiteY0" fmla="*/ 54864 h 339351"/>
              <a:gd name="connsiteX1" fmla="*/ 2250324 w 2286900"/>
              <a:gd name="connsiteY1" fmla="*/ 0 h 339351"/>
              <a:gd name="connsiteX2" fmla="*/ 2286900 w 2286900"/>
              <a:gd name="connsiteY2" fmla="*/ 205353 h 339351"/>
              <a:gd name="connsiteX3" fmla="*/ 0 w 2286900"/>
              <a:gd name="connsiteY3" fmla="*/ 319176 h 339351"/>
              <a:gd name="connsiteX4" fmla="*/ 11147 w 2286900"/>
              <a:gd name="connsiteY4" fmla="*/ 54864 h 339351"/>
              <a:gd name="connsiteX0" fmla="*/ 0 w 2293766"/>
              <a:gd name="connsiteY0" fmla="*/ 77219 h 339351"/>
              <a:gd name="connsiteX1" fmla="*/ 2257190 w 2293766"/>
              <a:gd name="connsiteY1" fmla="*/ 0 h 339351"/>
              <a:gd name="connsiteX2" fmla="*/ 2293766 w 2293766"/>
              <a:gd name="connsiteY2" fmla="*/ 205353 h 339351"/>
              <a:gd name="connsiteX3" fmla="*/ 6866 w 2293766"/>
              <a:gd name="connsiteY3" fmla="*/ 319176 h 339351"/>
              <a:gd name="connsiteX4" fmla="*/ 0 w 2293766"/>
              <a:gd name="connsiteY4" fmla="*/ 77219 h 339351"/>
              <a:gd name="connsiteX0" fmla="*/ 0 w 2317536"/>
              <a:gd name="connsiteY0" fmla="*/ 80535 h 342667"/>
              <a:gd name="connsiteX1" fmla="*/ 2317536 w 2317536"/>
              <a:gd name="connsiteY1" fmla="*/ 0 h 342667"/>
              <a:gd name="connsiteX2" fmla="*/ 2293766 w 2317536"/>
              <a:gd name="connsiteY2" fmla="*/ 208669 h 342667"/>
              <a:gd name="connsiteX3" fmla="*/ 6866 w 2317536"/>
              <a:gd name="connsiteY3" fmla="*/ 322492 h 342667"/>
              <a:gd name="connsiteX4" fmla="*/ 0 w 2317536"/>
              <a:gd name="connsiteY4" fmla="*/ 80535 h 342667"/>
              <a:gd name="connsiteX0" fmla="*/ 0 w 2293766"/>
              <a:gd name="connsiteY0" fmla="*/ 81257 h 343389"/>
              <a:gd name="connsiteX1" fmla="*/ 2282072 w 2293766"/>
              <a:gd name="connsiteY1" fmla="*/ 0 h 343389"/>
              <a:gd name="connsiteX2" fmla="*/ 2293766 w 2293766"/>
              <a:gd name="connsiteY2" fmla="*/ 209391 h 343389"/>
              <a:gd name="connsiteX3" fmla="*/ 6866 w 2293766"/>
              <a:gd name="connsiteY3" fmla="*/ 323214 h 343389"/>
              <a:gd name="connsiteX4" fmla="*/ 0 w 2293766"/>
              <a:gd name="connsiteY4" fmla="*/ 81257 h 343389"/>
              <a:gd name="connsiteX0" fmla="*/ 0 w 2293766"/>
              <a:gd name="connsiteY0" fmla="*/ 85656 h 347788"/>
              <a:gd name="connsiteX1" fmla="*/ 2289221 w 2293766"/>
              <a:gd name="connsiteY1" fmla="*/ 0 h 347788"/>
              <a:gd name="connsiteX2" fmla="*/ 2293766 w 2293766"/>
              <a:gd name="connsiteY2" fmla="*/ 213790 h 347788"/>
              <a:gd name="connsiteX3" fmla="*/ 6866 w 2293766"/>
              <a:gd name="connsiteY3" fmla="*/ 327613 h 347788"/>
              <a:gd name="connsiteX4" fmla="*/ 0 w 2293766"/>
              <a:gd name="connsiteY4" fmla="*/ 85656 h 347788"/>
              <a:gd name="connsiteX0" fmla="*/ 0 w 2293766"/>
              <a:gd name="connsiteY0" fmla="*/ 118951 h 381083"/>
              <a:gd name="connsiteX1" fmla="*/ 2260900 w 2293766"/>
              <a:gd name="connsiteY1" fmla="*/ 0 h 381083"/>
              <a:gd name="connsiteX2" fmla="*/ 2293766 w 2293766"/>
              <a:gd name="connsiteY2" fmla="*/ 247085 h 381083"/>
              <a:gd name="connsiteX3" fmla="*/ 6866 w 2293766"/>
              <a:gd name="connsiteY3" fmla="*/ 360908 h 381083"/>
              <a:gd name="connsiteX4" fmla="*/ 0 w 2293766"/>
              <a:gd name="connsiteY4" fmla="*/ 118951 h 381083"/>
              <a:gd name="connsiteX0" fmla="*/ 0 w 2305874"/>
              <a:gd name="connsiteY0" fmla="*/ 65537 h 381083"/>
              <a:gd name="connsiteX1" fmla="*/ 2273008 w 2305874"/>
              <a:gd name="connsiteY1" fmla="*/ 0 h 381083"/>
              <a:gd name="connsiteX2" fmla="*/ 2305874 w 2305874"/>
              <a:gd name="connsiteY2" fmla="*/ 247085 h 381083"/>
              <a:gd name="connsiteX3" fmla="*/ 18974 w 2305874"/>
              <a:gd name="connsiteY3" fmla="*/ 360908 h 381083"/>
              <a:gd name="connsiteX4" fmla="*/ 0 w 2305874"/>
              <a:gd name="connsiteY4" fmla="*/ 65537 h 381083"/>
              <a:gd name="connsiteX0" fmla="*/ 0 w 2305874"/>
              <a:gd name="connsiteY0" fmla="*/ 93898 h 409444"/>
              <a:gd name="connsiteX1" fmla="*/ 2286131 w 2305874"/>
              <a:gd name="connsiteY1" fmla="*/ 0 h 409444"/>
              <a:gd name="connsiteX2" fmla="*/ 2305874 w 2305874"/>
              <a:gd name="connsiteY2" fmla="*/ 275446 h 409444"/>
              <a:gd name="connsiteX3" fmla="*/ 18974 w 2305874"/>
              <a:gd name="connsiteY3" fmla="*/ 389269 h 409444"/>
              <a:gd name="connsiteX4" fmla="*/ 0 w 2305874"/>
              <a:gd name="connsiteY4" fmla="*/ 93898 h 409444"/>
              <a:gd name="connsiteX0" fmla="*/ 0 w 2299185"/>
              <a:gd name="connsiteY0" fmla="*/ 93898 h 414585"/>
              <a:gd name="connsiteX1" fmla="*/ 2286131 w 2299185"/>
              <a:gd name="connsiteY1" fmla="*/ 0 h 414585"/>
              <a:gd name="connsiteX2" fmla="*/ 2299185 w 2299185"/>
              <a:gd name="connsiteY2" fmla="*/ 299850 h 414585"/>
              <a:gd name="connsiteX3" fmla="*/ 18974 w 2299185"/>
              <a:gd name="connsiteY3" fmla="*/ 389269 h 414585"/>
              <a:gd name="connsiteX4" fmla="*/ 0 w 2299185"/>
              <a:gd name="connsiteY4" fmla="*/ 93898 h 414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9185" h="414585">
                <a:moveTo>
                  <a:pt x="0" y="93898"/>
                </a:moveTo>
                <a:cubicBezTo>
                  <a:pt x="347971" y="141781"/>
                  <a:pt x="1536691" y="106680"/>
                  <a:pt x="2286131" y="0"/>
                </a:cubicBezTo>
                <a:lnTo>
                  <a:pt x="2299185" y="299850"/>
                </a:lnTo>
                <a:cubicBezTo>
                  <a:pt x="1549745" y="415674"/>
                  <a:pt x="449468" y="440453"/>
                  <a:pt x="18974" y="389269"/>
                </a:cubicBezTo>
                <a:lnTo>
                  <a:pt x="0" y="93898"/>
                </a:lnTo>
                <a:close/>
              </a:path>
            </a:pathLst>
          </a:custGeom>
          <a:gradFill flip="none" rotWithShape="1">
            <a:gsLst>
              <a:gs pos="24000">
                <a:schemeClr val="bg2">
                  <a:lumMod val="75000"/>
                  <a:alpha val="0"/>
                </a:schemeClr>
              </a:gs>
              <a:gs pos="100000">
                <a:schemeClr val="bg2">
                  <a:lumMod val="75000"/>
                  <a:alpha val="77000"/>
                </a:schemeClr>
              </a:gs>
            </a:gsLst>
            <a:lin ang="0" scaled="1"/>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a typeface="ＭＳ Ｐゴシック" pitchFamily="16" charset="-128"/>
              <a:cs typeface="ＭＳ Ｐゴシック" pitchFamily="-97" charset="-128"/>
            </a:endParaRPr>
          </a:p>
        </p:txBody>
      </p:sp>
      <p:sp>
        <p:nvSpPr>
          <p:cNvPr id="33" name="Notched Right Arrow 3"/>
          <p:cNvSpPr/>
          <p:nvPr/>
        </p:nvSpPr>
        <p:spPr bwMode="auto">
          <a:xfrm rot="1446350">
            <a:off x="707856" y="2288604"/>
            <a:ext cx="2915315" cy="331556"/>
          </a:xfrm>
          <a:custGeom>
            <a:avLst/>
            <a:gdLst>
              <a:gd name="connsiteX0" fmla="*/ 0 w 1767874"/>
              <a:gd name="connsiteY0" fmla="*/ 130109 h 520435"/>
              <a:gd name="connsiteX1" fmla="*/ 1507657 w 1767874"/>
              <a:gd name="connsiteY1" fmla="*/ 130109 h 520435"/>
              <a:gd name="connsiteX2" fmla="*/ 1507657 w 1767874"/>
              <a:gd name="connsiteY2" fmla="*/ 0 h 520435"/>
              <a:gd name="connsiteX3" fmla="*/ 1767874 w 1767874"/>
              <a:gd name="connsiteY3" fmla="*/ 260218 h 520435"/>
              <a:gd name="connsiteX4" fmla="*/ 1507657 w 1767874"/>
              <a:gd name="connsiteY4" fmla="*/ 520435 h 520435"/>
              <a:gd name="connsiteX5" fmla="*/ 1507657 w 1767874"/>
              <a:gd name="connsiteY5" fmla="*/ 390326 h 520435"/>
              <a:gd name="connsiteX6" fmla="*/ 0 w 1767874"/>
              <a:gd name="connsiteY6" fmla="*/ 390326 h 520435"/>
              <a:gd name="connsiteX7" fmla="*/ 130109 w 1767874"/>
              <a:gd name="connsiteY7" fmla="*/ 260218 h 520435"/>
              <a:gd name="connsiteX8" fmla="*/ 0 w 1767874"/>
              <a:gd name="connsiteY8" fmla="*/ 130109 h 520435"/>
              <a:gd name="connsiteX0" fmla="*/ 0 w 1950754"/>
              <a:gd name="connsiteY0" fmla="*/ 130109 h 520435"/>
              <a:gd name="connsiteX1" fmla="*/ 1507657 w 1950754"/>
              <a:gd name="connsiteY1" fmla="*/ 130109 h 520435"/>
              <a:gd name="connsiteX2" fmla="*/ 1507657 w 1950754"/>
              <a:gd name="connsiteY2" fmla="*/ 0 h 520435"/>
              <a:gd name="connsiteX3" fmla="*/ 1950754 w 1950754"/>
              <a:gd name="connsiteY3" fmla="*/ 269362 h 520435"/>
              <a:gd name="connsiteX4" fmla="*/ 1507657 w 1950754"/>
              <a:gd name="connsiteY4" fmla="*/ 520435 h 520435"/>
              <a:gd name="connsiteX5" fmla="*/ 1507657 w 1950754"/>
              <a:gd name="connsiteY5" fmla="*/ 390326 h 520435"/>
              <a:gd name="connsiteX6" fmla="*/ 0 w 1950754"/>
              <a:gd name="connsiteY6" fmla="*/ 390326 h 520435"/>
              <a:gd name="connsiteX7" fmla="*/ 130109 w 1950754"/>
              <a:gd name="connsiteY7" fmla="*/ 260218 h 520435"/>
              <a:gd name="connsiteX8" fmla="*/ 0 w 1950754"/>
              <a:gd name="connsiteY8" fmla="*/ 130109 h 520435"/>
              <a:gd name="connsiteX0" fmla="*/ 0 w 1950754"/>
              <a:gd name="connsiteY0" fmla="*/ 130109 h 520435"/>
              <a:gd name="connsiteX1" fmla="*/ 1507657 w 1950754"/>
              <a:gd name="connsiteY1" fmla="*/ 130109 h 520435"/>
              <a:gd name="connsiteX2" fmla="*/ 1507657 w 1950754"/>
              <a:gd name="connsiteY2" fmla="*/ 0 h 520435"/>
              <a:gd name="connsiteX3" fmla="*/ 1950754 w 1950754"/>
              <a:gd name="connsiteY3" fmla="*/ 269362 h 520435"/>
              <a:gd name="connsiteX4" fmla="*/ 1507657 w 1950754"/>
              <a:gd name="connsiteY4" fmla="*/ 520435 h 520435"/>
              <a:gd name="connsiteX5" fmla="*/ 1507657 w 1950754"/>
              <a:gd name="connsiteY5" fmla="*/ 390326 h 520435"/>
              <a:gd name="connsiteX6" fmla="*/ 0 w 1950754"/>
              <a:gd name="connsiteY6" fmla="*/ 390326 h 520435"/>
              <a:gd name="connsiteX7" fmla="*/ 0 w 1950754"/>
              <a:gd name="connsiteY7" fmla="*/ 130109 h 520435"/>
              <a:gd name="connsiteX0" fmla="*/ 768096 w 2718850"/>
              <a:gd name="connsiteY0" fmla="*/ 130109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768096 w 2718850"/>
              <a:gd name="connsiteY7" fmla="*/ 130109 h 520435"/>
              <a:gd name="connsiteX0" fmla="*/ 18288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18288 w 2718850"/>
              <a:gd name="connsiteY7" fmla="*/ 203261 h 520435"/>
              <a:gd name="connsiteX0" fmla="*/ 27432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27432 w 2718850"/>
              <a:gd name="connsiteY7" fmla="*/ 203261 h 520435"/>
              <a:gd name="connsiteX0" fmla="*/ 27432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27432 w 2718850"/>
              <a:gd name="connsiteY7" fmla="*/ 203261 h 520435"/>
              <a:gd name="connsiteX0" fmla="*/ 27432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27432 w 2718850"/>
              <a:gd name="connsiteY7" fmla="*/ 203261 h 520435"/>
              <a:gd name="connsiteX0" fmla="*/ 27432 w 2727994"/>
              <a:gd name="connsiteY0" fmla="*/ 203261 h 520435"/>
              <a:gd name="connsiteX1" fmla="*/ 2275753 w 2727994"/>
              <a:gd name="connsiteY1" fmla="*/ 130109 h 520435"/>
              <a:gd name="connsiteX2" fmla="*/ 2275753 w 2727994"/>
              <a:gd name="connsiteY2" fmla="*/ 0 h 520435"/>
              <a:gd name="connsiteX3" fmla="*/ 2727994 w 2727994"/>
              <a:gd name="connsiteY3" fmla="*/ 251074 h 520435"/>
              <a:gd name="connsiteX4" fmla="*/ 2275753 w 2727994"/>
              <a:gd name="connsiteY4" fmla="*/ 520435 h 520435"/>
              <a:gd name="connsiteX5" fmla="*/ 2275753 w 2727994"/>
              <a:gd name="connsiteY5" fmla="*/ 390326 h 520435"/>
              <a:gd name="connsiteX6" fmla="*/ 0 w 2727994"/>
              <a:gd name="connsiteY6" fmla="*/ 353750 h 520435"/>
              <a:gd name="connsiteX7" fmla="*/ 27432 w 2727994"/>
              <a:gd name="connsiteY7" fmla="*/ 203261 h 520435"/>
              <a:gd name="connsiteX0" fmla="*/ 27432 w 2727994"/>
              <a:gd name="connsiteY0" fmla="*/ 203261 h 520435"/>
              <a:gd name="connsiteX1" fmla="*/ 2275753 w 2727994"/>
              <a:gd name="connsiteY1" fmla="*/ 130109 h 520435"/>
              <a:gd name="connsiteX2" fmla="*/ 2275753 w 2727994"/>
              <a:gd name="connsiteY2" fmla="*/ 0 h 520435"/>
              <a:gd name="connsiteX3" fmla="*/ 2727994 w 2727994"/>
              <a:gd name="connsiteY3" fmla="*/ 251074 h 520435"/>
              <a:gd name="connsiteX4" fmla="*/ 2275753 w 2727994"/>
              <a:gd name="connsiteY4" fmla="*/ 520435 h 520435"/>
              <a:gd name="connsiteX5" fmla="*/ 2275753 w 2727994"/>
              <a:gd name="connsiteY5" fmla="*/ 390326 h 520435"/>
              <a:gd name="connsiteX6" fmla="*/ 0 w 2727994"/>
              <a:gd name="connsiteY6" fmla="*/ 353750 h 520435"/>
              <a:gd name="connsiteX7" fmla="*/ 27432 w 2727994"/>
              <a:gd name="connsiteY7" fmla="*/ 203261 h 520435"/>
              <a:gd name="connsiteX0" fmla="*/ 9144 w 2709706"/>
              <a:gd name="connsiteY0" fmla="*/ 203261 h 520435"/>
              <a:gd name="connsiteX1" fmla="*/ 2257465 w 2709706"/>
              <a:gd name="connsiteY1" fmla="*/ 130109 h 520435"/>
              <a:gd name="connsiteX2" fmla="*/ 2257465 w 2709706"/>
              <a:gd name="connsiteY2" fmla="*/ 0 h 520435"/>
              <a:gd name="connsiteX3" fmla="*/ 2709706 w 2709706"/>
              <a:gd name="connsiteY3" fmla="*/ 251074 h 520435"/>
              <a:gd name="connsiteX4" fmla="*/ 2257465 w 2709706"/>
              <a:gd name="connsiteY4" fmla="*/ 520435 h 520435"/>
              <a:gd name="connsiteX5" fmla="*/ 2257465 w 2709706"/>
              <a:gd name="connsiteY5" fmla="*/ 390326 h 520435"/>
              <a:gd name="connsiteX6" fmla="*/ 0 w 2709706"/>
              <a:gd name="connsiteY6" fmla="*/ 408614 h 520435"/>
              <a:gd name="connsiteX7" fmla="*/ 9144 w 2709706"/>
              <a:gd name="connsiteY7" fmla="*/ 203261 h 520435"/>
              <a:gd name="connsiteX0" fmla="*/ 9144 w 2709706"/>
              <a:gd name="connsiteY0" fmla="*/ 203261 h 520435"/>
              <a:gd name="connsiteX1" fmla="*/ 2257465 w 2709706"/>
              <a:gd name="connsiteY1" fmla="*/ 130109 h 520435"/>
              <a:gd name="connsiteX2" fmla="*/ 2257465 w 2709706"/>
              <a:gd name="connsiteY2" fmla="*/ 0 h 520435"/>
              <a:gd name="connsiteX3" fmla="*/ 2709706 w 2709706"/>
              <a:gd name="connsiteY3" fmla="*/ 251074 h 520435"/>
              <a:gd name="connsiteX4" fmla="*/ 2257465 w 2709706"/>
              <a:gd name="connsiteY4" fmla="*/ 520435 h 520435"/>
              <a:gd name="connsiteX5" fmla="*/ 2257465 w 2709706"/>
              <a:gd name="connsiteY5" fmla="*/ 390326 h 520435"/>
              <a:gd name="connsiteX6" fmla="*/ 0 w 2709706"/>
              <a:gd name="connsiteY6" fmla="*/ 408614 h 520435"/>
              <a:gd name="connsiteX7" fmla="*/ 9144 w 2709706"/>
              <a:gd name="connsiteY7" fmla="*/ 203261 h 520435"/>
              <a:gd name="connsiteX0" fmla="*/ 9144 w 2709706"/>
              <a:gd name="connsiteY0" fmla="*/ 203261 h 520435"/>
              <a:gd name="connsiteX1" fmla="*/ 2257465 w 2709706"/>
              <a:gd name="connsiteY1" fmla="*/ 130109 h 520435"/>
              <a:gd name="connsiteX2" fmla="*/ 2257465 w 2709706"/>
              <a:gd name="connsiteY2" fmla="*/ 0 h 520435"/>
              <a:gd name="connsiteX3" fmla="*/ 2709706 w 2709706"/>
              <a:gd name="connsiteY3" fmla="*/ 251074 h 520435"/>
              <a:gd name="connsiteX4" fmla="*/ 2257465 w 2709706"/>
              <a:gd name="connsiteY4" fmla="*/ 520435 h 520435"/>
              <a:gd name="connsiteX5" fmla="*/ 2257465 w 2709706"/>
              <a:gd name="connsiteY5" fmla="*/ 390326 h 520435"/>
              <a:gd name="connsiteX6" fmla="*/ 0 w 2709706"/>
              <a:gd name="connsiteY6" fmla="*/ 408614 h 520435"/>
              <a:gd name="connsiteX7" fmla="*/ 9144 w 2709706"/>
              <a:gd name="connsiteY7" fmla="*/ 203261 h 520435"/>
              <a:gd name="connsiteX0" fmla="*/ 9144 w 2709706"/>
              <a:gd name="connsiteY0" fmla="*/ 184973 h 502147"/>
              <a:gd name="connsiteX1" fmla="*/ 2257465 w 2709706"/>
              <a:gd name="connsiteY1" fmla="*/ 111821 h 502147"/>
              <a:gd name="connsiteX2" fmla="*/ 2202601 w 2709706"/>
              <a:gd name="connsiteY2" fmla="*/ 0 h 502147"/>
              <a:gd name="connsiteX3" fmla="*/ 2709706 w 2709706"/>
              <a:gd name="connsiteY3" fmla="*/ 232786 h 502147"/>
              <a:gd name="connsiteX4" fmla="*/ 2257465 w 2709706"/>
              <a:gd name="connsiteY4" fmla="*/ 502147 h 502147"/>
              <a:gd name="connsiteX5" fmla="*/ 2257465 w 2709706"/>
              <a:gd name="connsiteY5" fmla="*/ 372038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232786 h 502147"/>
              <a:gd name="connsiteX4" fmla="*/ 2257465 w 2709706"/>
              <a:gd name="connsiteY4" fmla="*/ 502147 h 502147"/>
              <a:gd name="connsiteX5" fmla="*/ 2257465 w 2709706"/>
              <a:gd name="connsiteY5" fmla="*/ 372038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57465 w 2709706"/>
              <a:gd name="connsiteY5" fmla="*/ 372038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84897 w 2709706"/>
              <a:gd name="connsiteY5" fmla="*/ 335462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84897 w 2709706"/>
              <a:gd name="connsiteY5" fmla="*/ 335462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84897 w 2709706"/>
              <a:gd name="connsiteY5" fmla="*/ 335462 h 502147"/>
              <a:gd name="connsiteX6" fmla="*/ 0 w 2709706"/>
              <a:gd name="connsiteY6" fmla="*/ 390326 h 502147"/>
              <a:gd name="connsiteX7" fmla="*/ 9144 w 2709706"/>
              <a:gd name="connsiteY7" fmla="*/ 184973 h 502147"/>
              <a:gd name="connsiteX0" fmla="*/ 9144 w 2746282"/>
              <a:gd name="connsiteY0" fmla="*/ 184973 h 502147"/>
              <a:gd name="connsiteX1" fmla="*/ 2248321 w 2746282"/>
              <a:gd name="connsiteY1" fmla="*/ 130109 h 502147"/>
              <a:gd name="connsiteX2" fmla="*/ 2202601 w 2746282"/>
              <a:gd name="connsiteY2" fmla="*/ 0 h 502147"/>
              <a:gd name="connsiteX3" fmla="*/ 2746282 w 2746282"/>
              <a:gd name="connsiteY3" fmla="*/ 141346 h 502147"/>
              <a:gd name="connsiteX4" fmla="*/ 2257465 w 2746282"/>
              <a:gd name="connsiteY4" fmla="*/ 502147 h 502147"/>
              <a:gd name="connsiteX5" fmla="*/ 2284897 w 2746282"/>
              <a:gd name="connsiteY5" fmla="*/ 335462 h 502147"/>
              <a:gd name="connsiteX6" fmla="*/ 0 w 2746282"/>
              <a:gd name="connsiteY6" fmla="*/ 390326 h 502147"/>
              <a:gd name="connsiteX7" fmla="*/ 9144 w 2746282"/>
              <a:gd name="connsiteY7" fmla="*/ 184973 h 502147"/>
              <a:gd name="connsiteX0" fmla="*/ 9144 w 2746282"/>
              <a:gd name="connsiteY0" fmla="*/ 184973 h 474715"/>
              <a:gd name="connsiteX1" fmla="*/ 2248321 w 2746282"/>
              <a:gd name="connsiteY1" fmla="*/ 130109 h 474715"/>
              <a:gd name="connsiteX2" fmla="*/ 2202601 w 2746282"/>
              <a:gd name="connsiteY2" fmla="*/ 0 h 474715"/>
              <a:gd name="connsiteX3" fmla="*/ 2746282 w 2746282"/>
              <a:gd name="connsiteY3" fmla="*/ 141346 h 474715"/>
              <a:gd name="connsiteX4" fmla="*/ 2321473 w 2746282"/>
              <a:gd name="connsiteY4" fmla="*/ 474715 h 474715"/>
              <a:gd name="connsiteX5" fmla="*/ 2284897 w 2746282"/>
              <a:gd name="connsiteY5" fmla="*/ 335462 h 474715"/>
              <a:gd name="connsiteX6" fmla="*/ 0 w 2746282"/>
              <a:gd name="connsiteY6" fmla="*/ 390326 h 474715"/>
              <a:gd name="connsiteX7" fmla="*/ 9144 w 2746282"/>
              <a:gd name="connsiteY7" fmla="*/ 184973 h 474715"/>
              <a:gd name="connsiteX0" fmla="*/ 0 w 2737138"/>
              <a:gd name="connsiteY0" fmla="*/ 184973 h 477872"/>
              <a:gd name="connsiteX1" fmla="*/ 2239177 w 2737138"/>
              <a:gd name="connsiteY1" fmla="*/ 130109 h 477872"/>
              <a:gd name="connsiteX2" fmla="*/ 2193457 w 2737138"/>
              <a:gd name="connsiteY2" fmla="*/ 0 h 477872"/>
              <a:gd name="connsiteX3" fmla="*/ 2737138 w 2737138"/>
              <a:gd name="connsiteY3" fmla="*/ 141346 h 477872"/>
              <a:gd name="connsiteX4" fmla="*/ 2312329 w 2737138"/>
              <a:gd name="connsiteY4" fmla="*/ 474715 h 477872"/>
              <a:gd name="connsiteX5" fmla="*/ 2275753 w 2737138"/>
              <a:gd name="connsiteY5" fmla="*/ 335462 h 477872"/>
              <a:gd name="connsiteX6" fmla="*/ 0 w 2737138"/>
              <a:gd name="connsiteY6" fmla="*/ 408614 h 477872"/>
              <a:gd name="connsiteX7" fmla="*/ 0 w 2737138"/>
              <a:gd name="connsiteY7" fmla="*/ 184973 h 477872"/>
              <a:gd name="connsiteX0" fmla="*/ 0 w 2737138"/>
              <a:gd name="connsiteY0" fmla="*/ 184973 h 474715"/>
              <a:gd name="connsiteX1" fmla="*/ 2239177 w 2737138"/>
              <a:gd name="connsiteY1" fmla="*/ 130109 h 474715"/>
              <a:gd name="connsiteX2" fmla="*/ 2193457 w 2737138"/>
              <a:gd name="connsiteY2" fmla="*/ 0 h 474715"/>
              <a:gd name="connsiteX3" fmla="*/ 2737138 w 2737138"/>
              <a:gd name="connsiteY3" fmla="*/ 141346 h 474715"/>
              <a:gd name="connsiteX4" fmla="*/ 2312329 w 2737138"/>
              <a:gd name="connsiteY4" fmla="*/ 474715 h 474715"/>
              <a:gd name="connsiteX5" fmla="*/ 2275753 w 2737138"/>
              <a:gd name="connsiteY5" fmla="*/ 335462 h 474715"/>
              <a:gd name="connsiteX6" fmla="*/ 0 w 2737138"/>
              <a:gd name="connsiteY6" fmla="*/ 408614 h 474715"/>
              <a:gd name="connsiteX7" fmla="*/ 0 w 2737138"/>
              <a:gd name="connsiteY7" fmla="*/ 184973 h 474715"/>
              <a:gd name="connsiteX0" fmla="*/ 0 w 2737138"/>
              <a:gd name="connsiteY0" fmla="*/ 54864 h 344606"/>
              <a:gd name="connsiteX1" fmla="*/ 2239177 w 2737138"/>
              <a:gd name="connsiteY1" fmla="*/ 0 h 344606"/>
              <a:gd name="connsiteX2" fmla="*/ 2737138 w 2737138"/>
              <a:gd name="connsiteY2" fmla="*/ 11237 h 344606"/>
              <a:gd name="connsiteX3" fmla="*/ 2312329 w 2737138"/>
              <a:gd name="connsiteY3" fmla="*/ 344606 h 344606"/>
              <a:gd name="connsiteX4" fmla="*/ 2275753 w 2737138"/>
              <a:gd name="connsiteY4" fmla="*/ 205353 h 344606"/>
              <a:gd name="connsiteX5" fmla="*/ 0 w 2737138"/>
              <a:gd name="connsiteY5" fmla="*/ 278505 h 344606"/>
              <a:gd name="connsiteX6" fmla="*/ 0 w 2737138"/>
              <a:gd name="connsiteY6" fmla="*/ 54864 h 344606"/>
              <a:gd name="connsiteX0" fmla="*/ 0 w 2737138"/>
              <a:gd name="connsiteY0" fmla="*/ 54864 h 331556"/>
              <a:gd name="connsiteX1" fmla="*/ 2239177 w 2737138"/>
              <a:gd name="connsiteY1" fmla="*/ 0 h 331556"/>
              <a:gd name="connsiteX2" fmla="*/ 2737138 w 2737138"/>
              <a:gd name="connsiteY2" fmla="*/ 11237 h 331556"/>
              <a:gd name="connsiteX3" fmla="*/ 2275753 w 2737138"/>
              <a:gd name="connsiteY3" fmla="*/ 205353 h 331556"/>
              <a:gd name="connsiteX4" fmla="*/ 0 w 2737138"/>
              <a:gd name="connsiteY4" fmla="*/ 278505 h 331556"/>
              <a:gd name="connsiteX5" fmla="*/ 0 w 2737138"/>
              <a:gd name="connsiteY5" fmla="*/ 54864 h 331556"/>
              <a:gd name="connsiteX0" fmla="*/ 0 w 2275753"/>
              <a:gd name="connsiteY0" fmla="*/ 54864 h 331556"/>
              <a:gd name="connsiteX1" fmla="*/ 2239177 w 2275753"/>
              <a:gd name="connsiteY1" fmla="*/ 0 h 331556"/>
              <a:gd name="connsiteX2" fmla="*/ 2275753 w 2275753"/>
              <a:gd name="connsiteY2" fmla="*/ 205353 h 331556"/>
              <a:gd name="connsiteX3" fmla="*/ 0 w 2275753"/>
              <a:gd name="connsiteY3" fmla="*/ 278505 h 331556"/>
              <a:gd name="connsiteX4" fmla="*/ 0 w 2275753"/>
              <a:gd name="connsiteY4" fmla="*/ 54864 h 331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5753" h="331556">
                <a:moveTo>
                  <a:pt x="0" y="54864"/>
                </a:moveTo>
                <a:cubicBezTo>
                  <a:pt x="1298080" y="149352"/>
                  <a:pt x="1489737" y="106680"/>
                  <a:pt x="2239177" y="0"/>
                </a:cubicBezTo>
                <a:lnTo>
                  <a:pt x="2275753" y="205353"/>
                </a:lnTo>
                <a:cubicBezTo>
                  <a:pt x="1526313" y="321177"/>
                  <a:pt x="1444384" y="382137"/>
                  <a:pt x="0" y="278505"/>
                </a:cubicBezTo>
                <a:lnTo>
                  <a:pt x="0" y="54864"/>
                </a:lnTo>
                <a:close/>
              </a:path>
            </a:pathLst>
          </a:custGeom>
          <a:gradFill flip="none" rotWithShape="1">
            <a:gsLst>
              <a:gs pos="24000">
                <a:schemeClr val="bg2">
                  <a:lumMod val="40000"/>
                  <a:lumOff val="60000"/>
                  <a:alpha val="0"/>
                </a:schemeClr>
              </a:gs>
              <a:gs pos="100000">
                <a:srgbClr val="0070C0">
                  <a:alpha val="50000"/>
                </a:srgbClr>
              </a:gs>
            </a:gsLst>
            <a:lin ang="0" scaled="1"/>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a typeface="ＭＳ Ｐゴシック" pitchFamily="16" charset="-128"/>
              <a:cs typeface="ＭＳ Ｐゴシック" pitchFamily="-97" charset="-128"/>
            </a:endParaRPr>
          </a:p>
        </p:txBody>
      </p:sp>
      <p:sp>
        <p:nvSpPr>
          <p:cNvPr id="34" name="Notched Right Arrow 3"/>
          <p:cNvSpPr/>
          <p:nvPr/>
        </p:nvSpPr>
        <p:spPr bwMode="auto">
          <a:xfrm rot="1339735">
            <a:off x="-846692" y="2029049"/>
            <a:ext cx="3118227" cy="416526"/>
          </a:xfrm>
          <a:custGeom>
            <a:avLst/>
            <a:gdLst>
              <a:gd name="connsiteX0" fmla="*/ 0 w 1767874"/>
              <a:gd name="connsiteY0" fmla="*/ 130109 h 520435"/>
              <a:gd name="connsiteX1" fmla="*/ 1507657 w 1767874"/>
              <a:gd name="connsiteY1" fmla="*/ 130109 h 520435"/>
              <a:gd name="connsiteX2" fmla="*/ 1507657 w 1767874"/>
              <a:gd name="connsiteY2" fmla="*/ 0 h 520435"/>
              <a:gd name="connsiteX3" fmla="*/ 1767874 w 1767874"/>
              <a:gd name="connsiteY3" fmla="*/ 260218 h 520435"/>
              <a:gd name="connsiteX4" fmla="*/ 1507657 w 1767874"/>
              <a:gd name="connsiteY4" fmla="*/ 520435 h 520435"/>
              <a:gd name="connsiteX5" fmla="*/ 1507657 w 1767874"/>
              <a:gd name="connsiteY5" fmla="*/ 390326 h 520435"/>
              <a:gd name="connsiteX6" fmla="*/ 0 w 1767874"/>
              <a:gd name="connsiteY6" fmla="*/ 390326 h 520435"/>
              <a:gd name="connsiteX7" fmla="*/ 130109 w 1767874"/>
              <a:gd name="connsiteY7" fmla="*/ 260218 h 520435"/>
              <a:gd name="connsiteX8" fmla="*/ 0 w 1767874"/>
              <a:gd name="connsiteY8" fmla="*/ 130109 h 520435"/>
              <a:gd name="connsiteX0" fmla="*/ 0 w 1950754"/>
              <a:gd name="connsiteY0" fmla="*/ 130109 h 520435"/>
              <a:gd name="connsiteX1" fmla="*/ 1507657 w 1950754"/>
              <a:gd name="connsiteY1" fmla="*/ 130109 h 520435"/>
              <a:gd name="connsiteX2" fmla="*/ 1507657 w 1950754"/>
              <a:gd name="connsiteY2" fmla="*/ 0 h 520435"/>
              <a:gd name="connsiteX3" fmla="*/ 1950754 w 1950754"/>
              <a:gd name="connsiteY3" fmla="*/ 269362 h 520435"/>
              <a:gd name="connsiteX4" fmla="*/ 1507657 w 1950754"/>
              <a:gd name="connsiteY4" fmla="*/ 520435 h 520435"/>
              <a:gd name="connsiteX5" fmla="*/ 1507657 w 1950754"/>
              <a:gd name="connsiteY5" fmla="*/ 390326 h 520435"/>
              <a:gd name="connsiteX6" fmla="*/ 0 w 1950754"/>
              <a:gd name="connsiteY6" fmla="*/ 390326 h 520435"/>
              <a:gd name="connsiteX7" fmla="*/ 130109 w 1950754"/>
              <a:gd name="connsiteY7" fmla="*/ 260218 h 520435"/>
              <a:gd name="connsiteX8" fmla="*/ 0 w 1950754"/>
              <a:gd name="connsiteY8" fmla="*/ 130109 h 520435"/>
              <a:gd name="connsiteX0" fmla="*/ 0 w 1950754"/>
              <a:gd name="connsiteY0" fmla="*/ 130109 h 520435"/>
              <a:gd name="connsiteX1" fmla="*/ 1507657 w 1950754"/>
              <a:gd name="connsiteY1" fmla="*/ 130109 h 520435"/>
              <a:gd name="connsiteX2" fmla="*/ 1507657 w 1950754"/>
              <a:gd name="connsiteY2" fmla="*/ 0 h 520435"/>
              <a:gd name="connsiteX3" fmla="*/ 1950754 w 1950754"/>
              <a:gd name="connsiteY3" fmla="*/ 269362 h 520435"/>
              <a:gd name="connsiteX4" fmla="*/ 1507657 w 1950754"/>
              <a:gd name="connsiteY4" fmla="*/ 520435 h 520435"/>
              <a:gd name="connsiteX5" fmla="*/ 1507657 w 1950754"/>
              <a:gd name="connsiteY5" fmla="*/ 390326 h 520435"/>
              <a:gd name="connsiteX6" fmla="*/ 0 w 1950754"/>
              <a:gd name="connsiteY6" fmla="*/ 390326 h 520435"/>
              <a:gd name="connsiteX7" fmla="*/ 0 w 1950754"/>
              <a:gd name="connsiteY7" fmla="*/ 130109 h 520435"/>
              <a:gd name="connsiteX0" fmla="*/ 768096 w 2718850"/>
              <a:gd name="connsiteY0" fmla="*/ 130109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768096 w 2718850"/>
              <a:gd name="connsiteY7" fmla="*/ 130109 h 520435"/>
              <a:gd name="connsiteX0" fmla="*/ 18288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18288 w 2718850"/>
              <a:gd name="connsiteY7" fmla="*/ 203261 h 520435"/>
              <a:gd name="connsiteX0" fmla="*/ 27432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27432 w 2718850"/>
              <a:gd name="connsiteY7" fmla="*/ 203261 h 520435"/>
              <a:gd name="connsiteX0" fmla="*/ 27432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27432 w 2718850"/>
              <a:gd name="connsiteY7" fmla="*/ 203261 h 520435"/>
              <a:gd name="connsiteX0" fmla="*/ 27432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27432 w 2718850"/>
              <a:gd name="connsiteY7" fmla="*/ 203261 h 520435"/>
              <a:gd name="connsiteX0" fmla="*/ 27432 w 2727994"/>
              <a:gd name="connsiteY0" fmla="*/ 203261 h 520435"/>
              <a:gd name="connsiteX1" fmla="*/ 2275753 w 2727994"/>
              <a:gd name="connsiteY1" fmla="*/ 130109 h 520435"/>
              <a:gd name="connsiteX2" fmla="*/ 2275753 w 2727994"/>
              <a:gd name="connsiteY2" fmla="*/ 0 h 520435"/>
              <a:gd name="connsiteX3" fmla="*/ 2727994 w 2727994"/>
              <a:gd name="connsiteY3" fmla="*/ 251074 h 520435"/>
              <a:gd name="connsiteX4" fmla="*/ 2275753 w 2727994"/>
              <a:gd name="connsiteY4" fmla="*/ 520435 h 520435"/>
              <a:gd name="connsiteX5" fmla="*/ 2275753 w 2727994"/>
              <a:gd name="connsiteY5" fmla="*/ 390326 h 520435"/>
              <a:gd name="connsiteX6" fmla="*/ 0 w 2727994"/>
              <a:gd name="connsiteY6" fmla="*/ 353750 h 520435"/>
              <a:gd name="connsiteX7" fmla="*/ 27432 w 2727994"/>
              <a:gd name="connsiteY7" fmla="*/ 203261 h 520435"/>
              <a:gd name="connsiteX0" fmla="*/ 27432 w 2727994"/>
              <a:gd name="connsiteY0" fmla="*/ 203261 h 520435"/>
              <a:gd name="connsiteX1" fmla="*/ 2275753 w 2727994"/>
              <a:gd name="connsiteY1" fmla="*/ 130109 h 520435"/>
              <a:gd name="connsiteX2" fmla="*/ 2275753 w 2727994"/>
              <a:gd name="connsiteY2" fmla="*/ 0 h 520435"/>
              <a:gd name="connsiteX3" fmla="*/ 2727994 w 2727994"/>
              <a:gd name="connsiteY3" fmla="*/ 251074 h 520435"/>
              <a:gd name="connsiteX4" fmla="*/ 2275753 w 2727994"/>
              <a:gd name="connsiteY4" fmla="*/ 520435 h 520435"/>
              <a:gd name="connsiteX5" fmla="*/ 2275753 w 2727994"/>
              <a:gd name="connsiteY5" fmla="*/ 390326 h 520435"/>
              <a:gd name="connsiteX6" fmla="*/ 0 w 2727994"/>
              <a:gd name="connsiteY6" fmla="*/ 353750 h 520435"/>
              <a:gd name="connsiteX7" fmla="*/ 27432 w 2727994"/>
              <a:gd name="connsiteY7" fmla="*/ 203261 h 520435"/>
              <a:gd name="connsiteX0" fmla="*/ 9144 w 2709706"/>
              <a:gd name="connsiteY0" fmla="*/ 203261 h 520435"/>
              <a:gd name="connsiteX1" fmla="*/ 2257465 w 2709706"/>
              <a:gd name="connsiteY1" fmla="*/ 130109 h 520435"/>
              <a:gd name="connsiteX2" fmla="*/ 2257465 w 2709706"/>
              <a:gd name="connsiteY2" fmla="*/ 0 h 520435"/>
              <a:gd name="connsiteX3" fmla="*/ 2709706 w 2709706"/>
              <a:gd name="connsiteY3" fmla="*/ 251074 h 520435"/>
              <a:gd name="connsiteX4" fmla="*/ 2257465 w 2709706"/>
              <a:gd name="connsiteY4" fmla="*/ 520435 h 520435"/>
              <a:gd name="connsiteX5" fmla="*/ 2257465 w 2709706"/>
              <a:gd name="connsiteY5" fmla="*/ 390326 h 520435"/>
              <a:gd name="connsiteX6" fmla="*/ 0 w 2709706"/>
              <a:gd name="connsiteY6" fmla="*/ 408614 h 520435"/>
              <a:gd name="connsiteX7" fmla="*/ 9144 w 2709706"/>
              <a:gd name="connsiteY7" fmla="*/ 203261 h 520435"/>
              <a:gd name="connsiteX0" fmla="*/ 9144 w 2709706"/>
              <a:gd name="connsiteY0" fmla="*/ 203261 h 520435"/>
              <a:gd name="connsiteX1" fmla="*/ 2257465 w 2709706"/>
              <a:gd name="connsiteY1" fmla="*/ 130109 h 520435"/>
              <a:gd name="connsiteX2" fmla="*/ 2257465 w 2709706"/>
              <a:gd name="connsiteY2" fmla="*/ 0 h 520435"/>
              <a:gd name="connsiteX3" fmla="*/ 2709706 w 2709706"/>
              <a:gd name="connsiteY3" fmla="*/ 251074 h 520435"/>
              <a:gd name="connsiteX4" fmla="*/ 2257465 w 2709706"/>
              <a:gd name="connsiteY4" fmla="*/ 520435 h 520435"/>
              <a:gd name="connsiteX5" fmla="*/ 2257465 w 2709706"/>
              <a:gd name="connsiteY5" fmla="*/ 390326 h 520435"/>
              <a:gd name="connsiteX6" fmla="*/ 0 w 2709706"/>
              <a:gd name="connsiteY6" fmla="*/ 408614 h 520435"/>
              <a:gd name="connsiteX7" fmla="*/ 9144 w 2709706"/>
              <a:gd name="connsiteY7" fmla="*/ 203261 h 520435"/>
              <a:gd name="connsiteX0" fmla="*/ 9144 w 2709706"/>
              <a:gd name="connsiteY0" fmla="*/ 203261 h 520435"/>
              <a:gd name="connsiteX1" fmla="*/ 2257465 w 2709706"/>
              <a:gd name="connsiteY1" fmla="*/ 130109 h 520435"/>
              <a:gd name="connsiteX2" fmla="*/ 2257465 w 2709706"/>
              <a:gd name="connsiteY2" fmla="*/ 0 h 520435"/>
              <a:gd name="connsiteX3" fmla="*/ 2709706 w 2709706"/>
              <a:gd name="connsiteY3" fmla="*/ 251074 h 520435"/>
              <a:gd name="connsiteX4" fmla="*/ 2257465 w 2709706"/>
              <a:gd name="connsiteY4" fmla="*/ 520435 h 520435"/>
              <a:gd name="connsiteX5" fmla="*/ 2257465 w 2709706"/>
              <a:gd name="connsiteY5" fmla="*/ 390326 h 520435"/>
              <a:gd name="connsiteX6" fmla="*/ 0 w 2709706"/>
              <a:gd name="connsiteY6" fmla="*/ 408614 h 520435"/>
              <a:gd name="connsiteX7" fmla="*/ 9144 w 2709706"/>
              <a:gd name="connsiteY7" fmla="*/ 203261 h 520435"/>
              <a:gd name="connsiteX0" fmla="*/ 9144 w 2709706"/>
              <a:gd name="connsiteY0" fmla="*/ 184973 h 502147"/>
              <a:gd name="connsiteX1" fmla="*/ 2257465 w 2709706"/>
              <a:gd name="connsiteY1" fmla="*/ 111821 h 502147"/>
              <a:gd name="connsiteX2" fmla="*/ 2202601 w 2709706"/>
              <a:gd name="connsiteY2" fmla="*/ 0 h 502147"/>
              <a:gd name="connsiteX3" fmla="*/ 2709706 w 2709706"/>
              <a:gd name="connsiteY3" fmla="*/ 232786 h 502147"/>
              <a:gd name="connsiteX4" fmla="*/ 2257465 w 2709706"/>
              <a:gd name="connsiteY4" fmla="*/ 502147 h 502147"/>
              <a:gd name="connsiteX5" fmla="*/ 2257465 w 2709706"/>
              <a:gd name="connsiteY5" fmla="*/ 372038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232786 h 502147"/>
              <a:gd name="connsiteX4" fmla="*/ 2257465 w 2709706"/>
              <a:gd name="connsiteY4" fmla="*/ 502147 h 502147"/>
              <a:gd name="connsiteX5" fmla="*/ 2257465 w 2709706"/>
              <a:gd name="connsiteY5" fmla="*/ 372038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57465 w 2709706"/>
              <a:gd name="connsiteY5" fmla="*/ 372038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84897 w 2709706"/>
              <a:gd name="connsiteY5" fmla="*/ 335462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84897 w 2709706"/>
              <a:gd name="connsiteY5" fmla="*/ 335462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84897 w 2709706"/>
              <a:gd name="connsiteY5" fmla="*/ 335462 h 502147"/>
              <a:gd name="connsiteX6" fmla="*/ 0 w 2709706"/>
              <a:gd name="connsiteY6" fmla="*/ 390326 h 502147"/>
              <a:gd name="connsiteX7" fmla="*/ 9144 w 2709706"/>
              <a:gd name="connsiteY7" fmla="*/ 184973 h 502147"/>
              <a:gd name="connsiteX0" fmla="*/ 9144 w 2746282"/>
              <a:gd name="connsiteY0" fmla="*/ 184973 h 502147"/>
              <a:gd name="connsiteX1" fmla="*/ 2248321 w 2746282"/>
              <a:gd name="connsiteY1" fmla="*/ 130109 h 502147"/>
              <a:gd name="connsiteX2" fmla="*/ 2202601 w 2746282"/>
              <a:gd name="connsiteY2" fmla="*/ 0 h 502147"/>
              <a:gd name="connsiteX3" fmla="*/ 2746282 w 2746282"/>
              <a:gd name="connsiteY3" fmla="*/ 141346 h 502147"/>
              <a:gd name="connsiteX4" fmla="*/ 2257465 w 2746282"/>
              <a:gd name="connsiteY4" fmla="*/ 502147 h 502147"/>
              <a:gd name="connsiteX5" fmla="*/ 2284897 w 2746282"/>
              <a:gd name="connsiteY5" fmla="*/ 335462 h 502147"/>
              <a:gd name="connsiteX6" fmla="*/ 0 w 2746282"/>
              <a:gd name="connsiteY6" fmla="*/ 390326 h 502147"/>
              <a:gd name="connsiteX7" fmla="*/ 9144 w 2746282"/>
              <a:gd name="connsiteY7" fmla="*/ 184973 h 502147"/>
              <a:gd name="connsiteX0" fmla="*/ 9144 w 2746282"/>
              <a:gd name="connsiteY0" fmla="*/ 184973 h 474715"/>
              <a:gd name="connsiteX1" fmla="*/ 2248321 w 2746282"/>
              <a:gd name="connsiteY1" fmla="*/ 130109 h 474715"/>
              <a:gd name="connsiteX2" fmla="*/ 2202601 w 2746282"/>
              <a:gd name="connsiteY2" fmla="*/ 0 h 474715"/>
              <a:gd name="connsiteX3" fmla="*/ 2746282 w 2746282"/>
              <a:gd name="connsiteY3" fmla="*/ 141346 h 474715"/>
              <a:gd name="connsiteX4" fmla="*/ 2321473 w 2746282"/>
              <a:gd name="connsiteY4" fmla="*/ 474715 h 474715"/>
              <a:gd name="connsiteX5" fmla="*/ 2284897 w 2746282"/>
              <a:gd name="connsiteY5" fmla="*/ 335462 h 474715"/>
              <a:gd name="connsiteX6" fmla="*/ 0 w 2746282"/>
              <a:gd name="connsiteY6" fmla="*/ 390326 h 474715"/>
              <a:gd name="connsiteX7" fmla="*/ 9144 w 2746282"/>
              <a:gd name="connsiteY7" fmla="*/ 184973 h 474715"/>
              <a:gd name="connsiteX0" fmla="*/ 0 w 2737138"/>
              <a:gd name="connsiteY0" fmla="*/ 184973 h 477872"/>
              <a:gd name="connsiteX1" fmla="*/ 2239177 w 2737138"/>
              <a:gd name="connsiteY1" fmla="*/ 130109 h 477872"/>
              <a:gd name="connsiteX2" fmla="*/ 2193457 w 2737138"/>
              <a:gd name="connsiteY2" fmla="*/ 0 h 477872"/>
              <a:gd name="connsiteX3" fmla="*/ 2737138 w 2737138"/>
              <a:gd name="connsiteY3" fmla="*/ 141346 h 477872"/>
              <a:gd name="connsiteX4" fmla="*/ 2312329 w 2737138"/>
              <a:gd name="connsiteY4" fmla="*/ 474715 h 477872"/>
              <a:gd name="connsiteX5" fmla="*/ 2275753 w 2737138"/>
              <a:gd name="connsiteY5" fmla="*/ 335462 h 477872"/>
              <a:gd name="connsiteX6" fmla="*/ 0 w 2737138"/>
              <a:gd name="connsiteY6" fmla="*/ 408614 h 477872"/>
              <a:gd name="connsiteX7" fmla="*/ 0 w 2737138"/>
              <a:gd name="connsiteY7" fmla="*/ 184973 h 477872"/>
              <a:gd name="connsiteX0" fmla="*/ 0 w 2737138"/>
              <a:gd name="connsiteY0" fmla="*/ 184973 h 474715"/>
              <a:gd name="connsiteX1" fmla="*/ 2239177 w 2737138"/>
              <a:gd name="connsiteY1" fmla="*/ 130109 h 474715"/>
              <a:gd name="connsiteX2" fmla="*/ 2193457 w 2737138"/>
              <a:gd name="connsiteY2" fmla="*/ 0 h 474715"/>
              <a:gd name="connsiteX3" fmla="*/ 2737138 w 2737138"/>
              <a:gd name="connsiteY3" fmla="*/ 141346 h 474715"/>
              <a:gd name="connsiteX4" fmla="*/ 2312329 w 2737138"/>
              <a:gd name="connsiteY4" fmla="*/ 474715 h 474715"/>
              <a:gd name="connsiteX5" fmla="*/ 2275753 w 2737138"/>
              <a:gd name="connsiteY5" fmla="*/ 335462 h 474715"/>
              <a:gd name="connsiteX6" fmla="*/ 0 w 2737138"/>
              <a:gd name="connsiteY6" fmla="*/ 408614 h 474715"/>
              <a:gd name="connsiteX7" fmla="*/ 0 w 2737138"/>
              <a:gd name="connsiteY7" fmla="*/ 184973 h 474715"/>
              <a:gd name="connsiteX0" fmla="*/ 0 w 2923162"/>
              <a:gd name="connsiteY0" fmla="*/ 38149 h 474715"/>
              <a:gd name="connsiteX1" fmla="*/ 2425201 w 2923162"/>
              <a:gd name="connsiteY1" fmla="*/ 130109 h 474715"/>
              <a:gd name="connsiteX2" fmla="*/ 2379481 w 2923162"/>
              <a:gd name="connsiteY2" fmla="*/ 0 h 474715"/>
              <a:gd name="connsiteX3" fmla="*/ 2923162 w 2923162"/>
              <a:gd name="connsiteY3" fmla="*/ 141346 h 474715"/>
              <a:gd name="connsiteX4" fmla="*/ 2498353 w 2923162"/>
              <a:gd name="connsiteY4" fmla="*/ 474715 h 474715"/>
              <a:gd name="connsiteX5" fmla="*/ 2461777 w 2923162"/>
              <a:gd name="connsiteY5" fmla="*/ 335462 h 474715"/>
              <a:gd name="connsiteX6" fmla="*/ 186024 w 2923162"/>
              <a:gd name="connsiteY6" fmla="*/ 408614 h 474715"/>
              <a:gd name="connsiteX7" fmla="*/ 0 w 2923162"/>
              <a:gd name="connsiteY7" fmla="*/ 38149 h 474715"/>
              <a:gd name="connsiteX0" fmla="*/ 0 w 2923162"/>
              <a:gd name="connsiteY0" fmla="*/ 38149 h 573052"/>
              <a:gd name="connsiteX1" fmla="*/ 2425201 w 2923162"/>
              <a:gd name="connsiteY1" fmla="*/ 130109 h 573052"/>
              <a:gd name="connsiteX2" fmla="*/ 2379481 w 2923162"/>
              <a:gd name="connsiteY2" fmla="*/ 0 h 573052"/>
              <a:gd name="connsiteX3" fmla="*/ 2923162 w 2923162"/>
              <a:gd name="connsiteY3" fmla="*/ 141346 h 573052"/>
              <a:gd name="connsiteX4" fmla="*/ 2498353 w 2923162"/>
              <a:gd name="connsiteY4" fmla="*/ 474715 h 573052"/>
              <a:gd name="connsiteX5" fmla="*/ 2461777 w 2923162"/>
              <a:gd name="connsiteY5" fmla="*/ 335462 h 573052"/>
              <a:gd name="connsiteX6" fmla="*/ 42123 w 2923162"/>
              <a:gd name="connsiteY6" fmla="*/ 543802 h 573052"/>
              <a:gd name="connsiteX7" fmla="*/ 0 w 2923162"/>
              <a:gd name="connsiteY7" fmla="*/ 38149 h 573052"/>
              <a:gd name="connsiteX0" fmla="*/ 0 w 2923162"/>
              <a:gd name="connsiteY0" fmla="*/ 38149 h 573052"/>
              <a:gd name="connsiteX1" fmla="*/ 2424586 w 2923162"/>
              <a:gd name="connsiteY1" fmla="*/ 101204 h 573052"/>
              <a:gd name="connsiteX2" fmla="*/ 2379481 w 2923162"/>
              <a:gd name="connsiteY2" fmla="*/ 0 h 573052"/>
              <a:gd name="connsiteX3" fmla="*/ 2923162 w 2923162"/>
              <a:gd name="connsiteY3" fmla="*/ 141346 h 573052"/>
              <a:gd name="connsiteX4" fmla="*/ 2498353 w 2923162"/>
              <a:gd name="connsiteY4" fmla="*/ 474715 h 573052"/>
              <a:gd name="connsiteX5" fmla="*/ 2461777 w 2923162"/>
              <a:gd name="connsiteY5" fmla="*/ 335462 h 573052"/>
              <a:gd name="connsiteX6" fmla="*/ 42123 w 2923162"/>
              <a:gd name="connsiteY6" fmla="*/ 543802 h 573052"/>
              <a:gd name="connsiteX7" fmla="*/ 0 w 2923162"/>
              <a:gd name="connsiteY7" fmla="*/ 38149 h 573052"/>
              <a:gd name="connsiteX0" fmla="*/ 0 w 2923162"/>
              <a:gd name="connsiteY0" fmla="*/ 38149 h 573052"/>
              <a:gd name="connsiteX1" fmla="*/ 2424586 w 2923162"/>
              <a:gd name="connsiteY1" fmla="*/ 101204 h 573052"/>
              <a:gd name="connsiteX2" fmla="*/ 2379481 w 2923162"/>
              <a:gd name="connsiteY2" fmla="*/ 0 h 573052"/>
              <a:gd name="connsiteX3" fmla="*/ 2923162 w 2923162"/>
              <a:gd name="connsiteY3" fmla="*/ 141346 h 573052"/>
              <a:gd name="connsiteX4" fmla="*/ 2498353 w 2923162"/>
              <a:gd name="connsiteY4" fmla="*/ 474715 h 573052"/>
              <a:gd name="connsiteX5" fmla="*/ 2461777 w 2923162"/>
              <a:gd name="connsiteY5" fmla="*/ 335462 h 573052"/>
              <a:gd name="connsiteX6" fmla="*/ 42123 w 2923162"/>
              <a:gd name="connsiteY6" fmla="*/ 543802 h 573052"/>
              <a:gd name="connsiteX7" fmla="*/ 0 w 2923162"/>
              <a:gd name="connsiteY7" fmla="*/ 38149 h 573052"/>
              <a:gd name="connsiteX0" fmla="*/ 0 w 2923162"/>
              <a:gd name="connsiteY0" fmla="*/ 38149 h 573052"/>
              <a:gd name="connsiteX1" fmla="*/ 2424586 w 2923162"/>
              <a:gd name="connsiteY1" fmla="*/ 101204 h 573052"/>
              <a:gd name="connsiteX2" fmla="*/ 2379481 w 2923162"/>
              <a:gd name="connsiteY2" fmla="*/ 0 h 573052"/>
              <a:gd name="connsiteX3" fmla="*/ 2923162 w 2923162"/>
              <a:gd name="connsiteY3" fmla="*/ 141346 h 573052"/>
              <a:gd name="connsiteX4" fmla="*/ 2498353 w 2923162"/>
              <a:gd name="connsiteY4" fmla="*/ 474715 h 573052"/>
              <a:gd name="connsiteX5" fmla="*/ 2461777 w 2923162"/>
              <a:gd name="connsiteY5" fmla="*/ 335462 h 573052"/>
              <a:gd name="connsiteX6" fmla="*/ 42123 w 2923162"/>
              <a:gd name="connsiteY6" fmla="*/ 543802 h 573052"/>
              <a:gd name="connsiteX7" fmla="*/ 0 w 2923162"/>
              <a:gd name="connsiteY7" fmla="*/ 38149 h 573052"/>
              <a:gd name="connsiteX0" fmla="*/ 0 w 2923162"/>
              <a:gd name="connsiteY0" fmla="*/ 38149 h 575265"/>
              <a:gd name="connsiteX1" fmla="*/ 2424586 w 2923162"/>
              <a:gd name="connsiteY1" fmla="*/ 101204 h 575265"/>
              <a:gd name="connsiteX2" fmla="*/ 2379481 w 2923162"/>
              <a:gd name="connsiteY2" fmla="*/ 0 h 575265"/>
              <a:gd name="connsiteX3" fmla="*/ 2923162 w 2923162"/>
              <a:gd name="connsiteY3" fmla="*/ 141346 h 575265"/>
              <a:gd name="connsiteX4" fmla="*/ 2498353 w 2923162"/>
              <a:gd name="connsiteY4" fmla="*/ 474715 h 575265"/>
              <a:gd name="connsiteX5" fmla="*/ 2459951 w 2923162"/>
              <a:gd name="connsiteY5" fmla="*/ 355774 h 575265"/>
              <a:gd name="connsiteX6" fmla="*/ 42123 w 2923162"/>
              <a:gd name="connsiteY6" fmla="*/ 543802 h 575265"/>
              <a:gd name="connsiteX7" fmla="*/ 0 w 2923162"/>
              <a:gd name="connsiteY7" fmla="*/ 38149 h 575265"/>
              <a:gd name="connsiteX0" fmla="*/ 0 w 2923162"/>
              <a:gd name="connsiteY0" fmla="*/ 38149 h 562987"/>
              <a:gd name="connsiteX1" fmla="*/ 2424586 w 2923162"/>
              <a:gd name="connsiteY1" fmla="*/ 101204 h 562987"/>
              <a:gd name="connsiteX2" fmla="*/ 2379481 w 2923162"/>
              <a:gd name="connsiteY2" fmla="*/ 0 h 562987"/>
              <a:gd name="connsiteX3" fmla="*/ 2923162 w 2923162"/>
              <a:gd name="connsiteY3" fmla="*/ 141346 h 562987"/>
              <a:gd name="connsiteX4" fmla="*/ 2498353 w 2923162"/>
              <a:gd name="connsiteY4" fmla="*/ 474715 h 562987"/>
              <a:gd name="connsiteX5" fmla="*/ 2459951 w 2923162"/>
              <a:gd name="connsiteY5" fmla="*/ 355774 h 562987"/>
              <a:gd name="connsiteX6" fmla="*/ 42123 w 2923162"/>
              <a:gd name="connsiteY6" fmla="*/ 543802 h 562987"/>
              <a:gd name="connsiteX7" fmla="*/ 0 w 2923162"/>
              <a:gd name="connsiteY7" fmla="*/ 38149 h 562987"/>
              <a:gd name="connsiteX0" fmla="*/ 0 w 2923162"/>
              <a:gd name="connsiteY0" fmla="*/ 38149 h 561629"/>
              <a:gd name="connsiteX1" fmla="*/ 2424586 w 2923162"/>
              <a:gd name="connsiteY1" fmla="*/ 101204 h 561629"/>
              <a:gd name="connsiteX2" fmla="*/ 2379481 w 2923162"/>
              <a:gd name="connsiteY2" fmla="*/ 0 h 561629"/>
              <a:gd name="connsiteX3" fmla="*/ 2923162 w 2923162"/>
              <a:gd name="connsiteY3" fmla="*/ 141346 h 561629"/>
              <a:gd name="connsiteX4" fmla="*/ 2498353 w 2923162"/>
              <a:gd name="connsiteY4" fmla="*/ 474715 h 561629"/>
              <a:gd name="connsiteX5" fmla="*/ 2459951 w 2923162"/>
              <a:gd name="connsiteY5" fmla="*/ 355774 h 561629"/>
              <a:gd name="connsiteX6" fmla="*/ 42123 w 2923162"/>
              <a:gd name="connsiteY6" fmla="*/ 543802 h 561629"/>
              <a:gd name="connsiteX7" fmla="*/ 0 w 2923162"/>
              <a:gd name="connsiteY7" fmla="*/ 38149 h 561629"/>
              <a:gd name="connsiteX0" fmla="*/ 0 w 2498353"/>
              <a:gd name="connsiteY0" fmla="*/ 38149 h 561629"/>
              <a:gd name="connsiteX1" fmla="*/ 2424586 w 2498353"/>
              <a:gd name="connsiteY1" fmla="*/ 101204 h 561629"/>
              <a:gd name="connsiteX2" fmla="*/ 2379481 w 2498353"/>
              <a:gd name="connsiteY2" fmla="*/ 0 h 561629"/>
              <a:gd name="connsiteX3" fmla="*/ 2498353 w 2498353"/>
              <a:gd name="connsiteY3" fmla="*/ 474715 h 561629"/>
              <a:gd name="connsiteX4" fmla="*/ 2459951 w 2498353"/>
              <a:gd name="connsiteY4" fmla="*/ 355774 h 561629"/>
              <a:gd name="connsiteX5" fmla="*/ 42123 w 2498353"/>
              <a:gd name="connsiteY5" fmla="*/ 543802 h 561629"/>
              <a:gd name="connsiteX6" fmla="*/ 0 w 2498353"/>
              <a:gd name="connsiteY6" fmla="*/ 38149 h 561629"/>
              <a:gd name="connsiteX0" fmla="*/ 0 w 2498353"/>
              <a:gd name="connsiteY0" fmla="*/ 0 h 523480"/>
              <a:gd name="connsiteX1" fmla="*/ 2424586 w 2498353"/>
              <a:gd name="connsiteY1" fmla="*/ 63055 h 523480"/>
              <a:gd name="connsiteX2" fmla="*/ 2498353 w 2498353"/>
              <a:gd name="connsiteY2" fmla="*/ 436566 h 523480"/>
              <a:gd name="connsiteX3" fmla="*/ 2459951 w 2498353"/>
              <a:gd name="connsiteY3" fmla="*/ 317625 h 523480"/>
              <a:gd name="connsiteX4" fmla="*/ 42123 w 2498353"/>
              <a:gd name="connsiteY4" fmla="*/ 505653 h 523480"/>
              <a:gd name="connsiteX5" fmla="*/ 0 w 2498353"/>
              <a:gd name="connsiteY5" fmla="*/ 0 h 523480"/>
              <a:gd name="connsiteX0" fmla="*/ 0 w 2459951"/>
              <a:gd name="connsiteY0" fmla="*/ 0 h 523480"/>
              <a:gd name="connsiteX1" fmla="*/ 2424586 w 2459951"/>
              <a:gd name="connsiteY1" fmla="*/ 63055 h 523480"/>
              <a:gd name="connsiteX2" fmla="*/ 2459951 w 2459951"/>
              <a:gd name="connsiteY2" fmla="*/ 317625 h 523480"/>
              <a:gd name="connsiteX3" fmla="*/ 42123 w 2459951"/>
              <a:gd name="connsiteY3" fmla="*/ 505653 h 523480"/>
              <a:gd name="connsiteX4" fmla="*/ 0 w 2459951"/>
              <a:gd name="connsiteY4" fmla="*/ 0 h 523480"/>
              <a:gd name="connsiteX0" fmla="*/ 0 w 2469514"/>
              <a:gd name="connsiteY0" fmla="*/ 40829 h 460425"/>
              <a:gd name="connsiteX1" fmla="*/ 2434149 w 2469514"/>
              <a:gd name="connsiteY1" fmla="*/ 0 h 460425"/>
              <a:gd name="connsiteX2" fmla="*/ 2469514 w 2469514"/>
              <a:gd name="connsiteY2" fmla="*/ 254570 h 460425"/>
              <a:gd name="connsiteX3" fmla="*/ 51686 w 2469514"/>
              <a:gd name="connsiteY3" fmla="*/ 442598 h 460425"/>
              <a:gd name="connsiteX4" fmla="*/ 0 w 2469514"/>
              <a:gd name="connsiteY4" fmla="*/ 40829 h 460425"/>
              <a:gd name="connsiteX0" fmla="*/ 0 w 2469514"/>
              <a:gd name="connsiteY0" fmla="*/ 40829 h 460425"/>
              <a:gd name="connsiteX1" fmla="*/ 2434149 w 2469514"/>
              <a:gd name="connsiteY1" fmla="*/ 0 h 460425"/>
              <a:gd name="connsiteX2" fmla="*/ 2469514 w 2469514"/>
              <a:gd name="connsiteY2" fmla="*/ 254570 h 460425"/>
              <a:gd name="connsiteX3" fmla="*/ 51686 w 2469514"/>
              <a:gd name="connsiteY3" fmla="*/ 442598 h 460425"/>
              <a:gd name="connsiteX4" fmla="*/ 0 w 2469514"/>
              <a:gd name="connsiteY4" fmla="*/ 40829 h 460425"/>
              <a:gd name="connsiteX0" fmla="*/ 0 w 2434149"/>
              <a:gd name="connsiteY0" fmla="*/ 40829 h 463422"/>
              <a:gd name="connsiteX1" fmla="*/ 2434149 w 2434149"/>
              <a:gd name="connsiteY1" fmla="*/ 0 h 463422"/>
              <a:gd name="connsiteX2" fmla="*/ 2428509 w 2434149"/>
              <a:gd name="connsiteY2" fmla="*/ 287129 h 463422"/>
              <a:gd name="connsiteX3" fmla="*/ 51686 w 2434149"/>
              <a:gd name="connsiteY3" fmla="*/ 442598 h 463422"/>
              <a:gd name="connsiteX4" fmla="*/ 0 w 2434149"/>
              <a:gd name="connsiteY4" fmla="*/ 40829 h 463422"/>
              <a:gd name="connsiteX0" fmla="*/ 0 w 2434149"/>
              <a:gd name="connsiteY0" fmla="*/ 40829 h 416526"/>
              <a:gd name="connsiteX1" fmla="*/ 2434149 w 2434149"/>
              <a:gd name="connsiteY1" fmla="*/ 0 h 416526"/>
              <a:gd name="connsiteX2" fmla="*/ 2428509 w 2434149"/>
              <a:gd name="connsiteY2" fmla="*/ 287129 h 416526"/>
              <a:gd name="connsiteX3" fmla="*/ 51293 w 2434149"/>
              <a:gd name="connsiteY3" fmla="*/ 387887 h 416526"/>
              <a:gd name="connsiteX4" fmla="*/ 0 w 2434149"/>
              <a:gd name="connsiteY4" fmla="*/ 40829 h 4165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4149" h="416526">
                <a:moveTo>
                  <a:pt x="0" y="40829"/>
                </a:moveTo>
                <a:cubicBezTo>
                  <a:pt x="750346" y="163129"/>
                  <a:pt x="1648116" y="84815"/>
                  <a:pt x="2434149" y="0"/>
                </a:cubicBezTo>
                <a:lnTo>
                  <a:pt x="2428509" y="287129"/>
                </a:lnTo>
                <a:cubicBezTo>
                  <a:pt x="1590640" y="385788"/>
                  <a:pt x="1251127" y="459550"/>
                  <a:pt x="51293" y="387887"/>
                </a:cubicBezTo>
                <a:cubicBezTo>
                  <a:pt x="37252" y="219336"/>
                  <a:pt x="14041" y="209380"/>
                  <a:pt x="0" y="40829"/>
                </a:cubicBezTo>
                <a:close/>
              </a:path>
            </a:pathLst>
          </a:custGeom>
          <a:gradFill flip="none" rotWithShape="1">
            <a:gsLst>
              <a:gs pos="24000">
                <a:schemeClr val="bg2">
                  <a:lumMod val="75000"/>
                  <a:alpha val="0"/>
                </a:schemeClr>
              </a:gs>
              <a:gs pos="100000">
                <a:schemeClr val="bg2">
                  <a:lumMod val="75000"/>
                  <a:alpha val="61000"/>
                </a:schemeClr>
              </a:gs>
            </a:gsLst>
            <a:lin ang="0" scaled="1"/>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a typeface="ＭＳ Ｐゴシック" pitchFamily="16" charset="-128"/>
              <a:cs typeface="ＭＳ Ｐゴシック" pitchFamily="-97" charset="-128"/>
            </a:endParaRPr>
          </a:p>
        </p:txBody>
      </p:sp>
      <p:sp>
        <p:nvSpPr>
          <p:cNvPr id="35" name="Notched Right Arrow 3"/>
          <p:cNvSpPr/>
          <p:nvPr/>
        </p:nvSpPr>
        <p:spPr bwMode="auto">
          <a:xfrm rot="1232974">
            <a:off x="168386" y="2509357"/>
            <a:ext cx="2915316" cy="331556"/>
          </a:xfrm>
          <a:custGeom>
            <a:avLst/>
            <a:gdLst>
              <a:gd name="connsiteX0" fmla="*/ 0 w 1767874"/>
              <a:gd name="connsiteY0" fmla="*/ 130109 h 520435"/>
              <a:gd name="connsiteX1" fmla="*/ 1507657 w 1767874"/>
              <a:gd name="connsiteY1" fmla="*/ 130109 h 520435"/>
              <a:gd name="connsiteX2" fmla="*/ 1507657 w 1767874"/>
              <a:gd name="connsiteY2" fmla="*/ 0 h 520435"/>
              <a:gd name="connsiteX3" fmla="*/ 1767874 w 1767874"/>
              <a:gd name="connsiteY3" fmla="*/ 260218 h 520435"/>
              <a:gd name="connsiteX4" fmla="*/ 1507657 w 1767874"/>
              <a:gd name="connsiteY4" fmla="*/ 520435 h 520435"/>
              <a:gd name="connsiteX5" fmla="*/ 1507657 w 1767874"/>
              <a:gd name="connsiteY5" fmla="*/ 390326 h 520435"/>
              <a:gd name="connsiteX6" fmla="*/ 0 w 1767874"/>
              <a:gd name="connsiteY6" fmla="*/ 390326 h 520435"/>
              <a:gd name="connsiteX7" fmla="*/ 130109 w 1767874"/>
              <a:gd name="connsiteY7" fmla="*/ 260218 h 520435"/>
              <a:gd name="connsiteX8" fmla="*/ 0 w 1767874"/>
              <a:gd name="connsiteY8" fmla="*/ 130109 h 520435"/>
              <a:gd name="connsiteX0" fmla="*/ 0 w 1950754"/>
              <a:gd name="connsiteY0" fmla="*/ 130109 h 520435"/>
              <a:gd name="connsiteX1" fmla="*/ 1507657 w 1950754"/>
              <a:gd name="connsiteY1" fmla="*/ 130109 h 520435"/>
              <a:gd name="connsiteX2" fmla="*/ 1507657 w 1950754"/>
              <a:gd name="connsiteY2" fmla="*/ 0 h 520435"/>
              <a:gd name="connsiteX3" fmla="*/ 1950754 w 1950754"/>
              <a:gd name="connsiteY3" fmla="*/ 269362 h 520435"/>
              <a:gd name="connsiteX4" fmla="*/ 1507657 w 1950754"/>
              <a:gd name="connsiteY4" fmla="*/ 520435 h 520435"/>
              <a:gd name="connsiteX5" fmla="*/ 1507657 w 1950754"/>
              <a:gd name="connsiteY5" fmla="*/ 390326 h 520435"/>
              <a:gd name="connsiteX6" fmla="*/ 0 w 1950754"/>
              <a:gd name="connsiteY6" fmla="*/ 390326 h 520435"/>
              <a:gd name="connsiteX7" fmla="*/ 130109 w 1950754"/>
              <a:gd name="connsiteY7" fmla="*/ 260218 h 520435"/>
              <a:gd name="connsiteX8" fmla="*/ 0 w 1950754"/>
              <a:gd name="connsiteY8" fmla="*/ 130109 h 520435"/>
              <a:gd name="connsiteX0" fmla="*/ 0 w 1950754"/>
              <a:gd name="connsiteY0" fmla="*/ 130109 h 520435"/>
              <a:gd name="connsiteX1" fmla="*/ 1507657 w 1950754"/>
              <a:gd name="connsiteY1" fmla="*/ 130109 h 520435"/>
              <a:gd name="connsiteX2" fmla="*/ 1507657 w 1950754"/>
              <a:gd name="connsiteY2" fmla="*/ 0 h 520435"/>
              <a:gd name="connsiteX3" fmla="*/ 1950754 w 1950754"/>
              <a:gd name="connsiteY3" fmla="*/ 269362 h 520435"/>
              <a:gd name="connsiteX4" fmla="*/ 1507657 w 1950754"/>
              <a:gd name="connsiteY4" fmla="*/ 520435 h 520435"/>
              <a:gd name="connsiteX5" fmla="*/ 1507657 w 1950754"/>
              <a:gd name="connsiteY5" fmla="*/ 390326 h 520435"/>
              <a:gd name="connsiteX6" fmla="*/ 0 w 1950754"/>
              <a:gd name="connsiteY6" fmla="*/ 390326 h 520435"/>
              <a:gd name="connsiteX7" fmla="*/ 0 w 1950754"/>
              <a:gd name="connsiteY7" fmla="*/ 130109 h 520435"/>
              <a:gd name="connsiteX0" fmla="*/ 768096 w 2718850"/>
              <a:gd name="connsiteY0" fmla="*/ 130109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768096 w 2718850"/>
              <a:gd name="connsiteY7" fmla="*/ 130109 h 520435"/>
              <a:gd name="connsiteX0" fmla="*/ 18288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18288 w 2718850"/>
              <a:gd name="connsiteY7" fmla="*/ 203261 h 520435"/>
              <a:gd name="connsiteX0" fmla="*/ 27432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27432 w 2718850"/>
              <a:gd name="connsiteY7" fmla="*/ 203261 h 520435"/>
              <a:gd name="connsiteX0" fmla="*/ 27432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27432 w 2718850"/>
              <a:gd name="connsiteY7" fmla="*/ 203261 h 520435"/>
              <a:gd name="connsiteX0" fmla="*/ 27432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27432 w 2718850"/>
              <a:gd name="connsiteY7" fmla="*/ 203261 h 520435"/>
              <a:gd name="connsiteX0" fmla="*/ 27432 w 2727994"/>
              <a:gd name="connsiteY0" fmla="*/ 203261 h 520435"/>
              <a:gd name="connsiteX1" fmla="*/ 2275753 w 2727994"/>
              <a:gd name="connsiteY1" fmla="*/ 130109 h 520435"/>
              <a:gd name="connsiteX2" fmla="*/ 2275753 w 2727994"/>
              <a:gd name="connsiteY2" fmla="*/ 0 h 520435"/>
              <a:gd name="connsiteX3" fmla="*/ 2727994 w 2727994"/>
              <a:gd name="connsiteY3" fmla="*/ 251074 h 520435"/>
              <a:gd name="connsiteX4" fmla="*/ 2275753 w 2727994"/>
              <a:gd name="connsiteY4" fmla="*/ 520435 h 520435"/>
              <a:gd name="connsiteX5" fmla="*/ 2275753 w 2727994"/>
              <a:gd name="connsiteY5" fmla="*/ 390326 h 520435"/>
              <a:gd name="connsiteX6" fmla="*/ 0 w 2727994"/>
              <a:gd name="connsiteY6" fmla="*/ 353750 h 520435"/>
              <a:gd name="connsiteX7" fmla="*/ 27432 w 2727994"/>
              <a:gd name="connsiteY7" fmla="*/ 203261 h 520435"/>
              <a:gd name="connsiteX0" fmla="*/ 27432 w 2727994"/>
              <a:gd name="connsiteY0" fmla="*/ 203261 h 520435"/>
              <a:gd name="connsiteX1" fmla="*/ 2275753 w 2727994"/>
              <a:gd name="connsiteY1" fmla="*/ 130109 h 520435"/>
              <a:gd name="connsiteX2" fmla="*/ 2275753 w 2727994"/>
              <a:gd name="connsiteY2" fmla="*/ 0 h 520435"/>
              <a:gd name="connsiteX3" fmla="*/ 2727994 w 2727994"/>
              <a:gd name="connsiteY3" fmla="*/ 251074 h 520435"/>
              <a:gd name="connsiteX4" fmla="*/ 2275753 w 2727994"/>
              <a:gd name="connsiteY4" fmla="*/ 520435 h 520435"/>
              <a:gd name="connsiteX5" fmla="*/ 2275753 w 2727994"/>
              <a:gd name="connsiteY5" fmla="*/ 390326 h 520435"/>
              <a:gd name="connsiteX6" fmla="*/ 0 w 2727994"/>
              <a:gd name="connsiteY6" fmla="*/ 353750 h 520435"/>
              <a:gd name="connsiteX7" fmla="*/ 27432 w 2727994"/>
              <a:gd name="connsiteY7" fmla="*/ 203261 h 520435"/>
              <a:gd name="connsiteX0" fmla="*/ 9144 w 2709706"/>
              <a:gd name="connsiteY0" fmla="*/ 203261 h 520435"/>
              <a:gd name="connsiteX1" fmla="*/ 2257465 w 2709706"/>
              <a:gd name="connsiteY1" fmla="*/ 130109 h 520435"/>
              <a:gd name="connsiteX2" fmla="*/ 2257465 w 2709706"/>
              <a:gd name="connsiteY2" fmla="*/ 0 h 520435"/>
              <a:gd name="connsiteX3" fmla="*/ 2709706 w 2709706"/>
              <a:gd name="connsiteY3" fmla="*/ 251074 h 520435"/>
              <a:gd name="connsiteX4" fmla="*/ 2257465 w 2709706"/>
              <a:gd name="connsiteY4" fmla="*/ 520435 h 520435"/>
              <a:gd name="connsiteX5" fmla="*/ 2257465 w 2709706"/>
              <a:gd name="connsiteY5" fmla="*/ 390326 h 520435"/>
              <a:gd name="connsiteX6" fmla="*/ 0 w 2709706"/>
              <a:gd name="connsiteY6" fmla="*/ 408614 h 520435"/>
              <a:gd name="connsiteX7" fmla="*/ 9144 w 2709706"/>
              <a:gd name="connsiteY7" fmla="*/ 203261 h 520435"/>
              <a:gd name="connsiteX0" fmla="*/ 9144 w 2709706"/>
              <a:gd name="connsiteY0" fmla="*/ 203261 h 520435"/>
              <a:gd name="connsiteX1" fmla="*/ 2257465 w 2709706"/>
              <a:gd name="connsiteY1" fmla="*/ 130109 h 520435"/>
              <a:gd name="connsiteX2" fmla="*/ 2257465 w 2709706"/>
              <a:gd name="connsiteY2" fmla="*/ 0 h 520435"/>
              <a:gd name="connsiteX3" fmla="*/ 2709706 w 2709706"/>
              <a:gd name="connsiteY3" fmla="*/ 251074 h 520435"/>
              <a:gd name="connsiteX4" fmla="*/ 2257465 w 2709706"/>
              <a:gd name="connsiteY4" fmla="*/ 520435 h 520435"/>
              <a:gd name="connsiteX5" fmla="*/ 2257465 w 2709706"/>
              <a:gd name="connsiteY5" fmla="*/ 390326 h 520435"/>
              <a:gd name="connsiteX6" fmla="*/ 0 w 2709706"/>
              <a:gd name="connsiteY6" fmla="*/ 408614 h 520435"/>
              <a:gd name="connsiteX7" fmla="*/ 9144 w 2709706"/>
              <a:gd name="connsiteY7" fmla="*/ 203261 h 520435"/>
              <a:gd name="connsiteX0" fmla="*/ 9144 w 2709706"/>
              <a:gd name="connsiteY0" fmla="*/ 203261 h 520435"/>
              <a:gd name="connsiteX1" fmla="*/ 2257465 w 2709706"/>
              <a:gd name="connsiteY1" fmla="*/ 130109 h 520435"/>
              <a:gd name="connsiteX2" fmla="*/ 2257465 w 2709706"/>
              <a:gd name="connsiteY2" fmla="*/ 0 h 520435"/>
              <a:gd name="connsiteX3" fmla="*/ 2709706 w 2709706"/>
              <a:gd name="connsiteY3" fmla="*/ 251074 h 520435"/>
              <a:gd name="connsiteX4" fmla="*/ 2257465 w 2709706"/>
              <a:gd name="connsiteY4" fmla="*/ 520435 h 520435"/>
              <a:gd name="connsiteX5" fmla="*/ 2257465 w 2709706"/>
              <a:gd name="connsiteY5" fmla="*/ 390326 h 520435"/>
              <a:gd name="connsiteX6" fmla="*/ 0 w 2709706"/>
              <a:gd name="connsiteY6" fmla="*/ 408614 h 520435"/>
              <a:gd name="connsiteX7" fmla="*/ 9144 w 2709706"/>
              <a:gd name="connsiteY7" fmla="*/ 203261 h 520435"/>
              <a:gd name="connsiteX0" fmla="*/ 9144 w 2709706"/>
              <a:gd name="connsiteY0" fmla="*/ 184973 h 502147"/>
              <a:gd name="connsiteX1" fmla="*/ 2257465 w 2709706"/>
              <a:gd name="connsiteY1" fmla="*/ 111821 h 502147"/>
              <a:gd name="connsiteX2" fmla="*/ 2202601 w 2709706"/>
              <a:gd name="connsiteY2" fmla="*/ 0 h 502147"/>
              <a:gd name="connsiteX3" fmla="*/ 2709706 w 2709706"/>
              <a:gd name="connsiteY3" fmla="*/ 232786 h 502147"/>
              <a:gd name="connsiteX4" fmla="*/ 2257465 w 2709706"/>
              <a:gd name="connsiteY4" fmla="*/ 502147 h 502147"/>
              <a:gd name="connsiteX5" fmla="*/ 2257465 w 2709706"/>
              <a:gd name="connsiteY5" fmla="*/ 372038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232786 h 502147"/>
              <a:gd name="connsiteX4" fmla="*/ 2257465 w 2709706"/>
              <a:gd name="connsiteY4" fmla="*/ 502147 h 502147"/>
              <a:gd name="connsiteX5" fmla="*/ 2257465 w 2709706"/>
              <a:gd name="connsiteY5" fmla="*/ 372038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57465 w 2709706"/>
              <a:gd name="connsiteY5" fmla="*/ 372038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84897 w 2709706"/>
              <a:gd name="connsiteY5" fmla="*/ 335462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84897 w 2709706"/>
              <a:gd name="connsiteY5" fmla="*/ 335462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84897 w 2709706"/>
              <a:gd name="connsiteY5" fmla="*/ 335462 h 502147"/>
              <a:gd name="connsiteX6" fmla="*/ 0 w 2709706"/>
              <a:gd name="connsiteY6" fmla="*/ 390326 h 502147"/>
              <a:gd name="connsiteX7" fmla="*/ 9144 w 2709706"/>
              <a:gd name="connsiteY7" fmla="*/ 184973 h 502147"/>
              <a:gd name="connsiteX0" fmla="*/ 9144 w 2746282"/>
              <a:gd name="connsiteY0" fmla="*/ 184973 h 502147"/>
              <a:gd name="connsiteX1" fmla="*/ 2248321 w 2746282"/>
              <a:gd name="connsiteY1" fmla="*/ 130109 h 502147"/>
              <a:gd name="connsiteX2" fmla="*/ 2202601 w 2746282"/>
              <a:gd name="connsiteY2" fmla="*/ 0 h 502147"/>
              <a:gd name="connsiteX3" fmla="*/ 2746282 w 2746282"/>
              <a:gd name="connsiteY3" fmla="*/ 141346 h 502147"/>
              <a:gd name="connsiteX4" fmla="*/ 2257465 w 2746282"/>
              <a:gd name="connsiteY4" fmla="*/ 502147 h 502147"/>
              <a:gd name="connsiteX5" fmla="*/ 2284897 w 2746282"/>
              <a:gd name="connsiteY5" fmla="*/ 335462 h 502147"/>
              <a:gd name="connsiteX6" fmla="*/ 0 w 2746282"/>
              <a:gd name="connsiteY6" fmla="*/ 390326 h 502147"/>
              <a:gd name="connsiteX7" fmla="*/ 9144 w 2746282"/>
              <a:gd name="connsiteY7" fmla="*/ 184973 h 502147"/>
              <a:gd name="connsiteX0" fmla="*/ 9144 w 2746282"/>
              <a:gd name="connsiteY0" fmla="*/ 184973 h 474715"/>
              <a:gd name="connsiteX1" fmla="*/ 2248321 w 2746282"/>
              <a:gd name="connsiteY1" fmla="*/ 130109 h 474715"/>
              <a:gd name="connsiteX2" fmla="*/ 2202601 w 2746282"/>
              <a:gd name="connsiteY2" fmla="*/ 0 h 474715"/>
              <a:gd name="connsiteX3" fmla="*/ 2746282 w 2746282"/>
              <a:gd name="connsiteY3" fmla="*/ 141346 h 474715"/>
              <a:gd name="connsiteX4" fmla="*/ 2321473 w 2746282"/>
              <a:gd name="connsiteY4" fmla="*/ 474715 h 474715"/>
              <a:gd name="connsiteX5" fmla="*/ 2284897 w 2746282"/>
              <a:gd name="connsiteY5" fmla="*/ 335462 h 474715"/>
              <a:gd name="connsiteX6" fmla="*/ 0 w 2746282"/>
              <a:gd name="connsiteY6" fmla="*/ 390326 h 474715"/>
              <a:gd name="connsiteX7" fmla="*/ 9144 w 2746282"/>
              <a:gd name="connsiteY7" fmla="*/ 184973 h 474715"/>
              <a:gd name="connsiteX0" fmla="*/ 0 w 2737138"/>
              <a:gd name="connsiteY0" fmla="*/ 184973 h 477872"/>
              <a:gd name="connsiteX1" fmla="*/ 2239177 w 2737138"/>
              <a:gd name="connsiteY1" fmla="*/ 130109 h 477872"/>
              <a:gd name="connsiteX2" fmla="*/ 2193457 w 2737138"/>
              <a:gd name="connsiteY2" fmla="*/ 0 h 477872"/>
              <a:gd name="connsiteX3" fmla="*/ 2737138 w 2737138"/>
              <a:gd name="connsiteY3" fmla="*/ 141346 h 477872"/>
              <a:gd name="connsiteX4" fmla="*/ 2312329 w 2737138"/>
              <a:gd name="connsiteY4" fmla="*/ 474715 h 477872"/>
              <a:gd name="connsiteX5" fmla="*/ 2275753 w 2737138"/>
              <a:gd name="connsiteY5" fmla="*/ 335462 h 477872"/>
              <a:gd name="connsiteX6" fmla="*/ 0 w 2737138"/>
              <a:gd name="connsiteY6" fmla="*/ 408614 h 477872"/>
              <a:gd name="connsiteX7" fmla="*/ 0 w 2737138"/>
              <a:gd name="connsiteY7" fmla="*/ 184973 h 477872"/>
              <a:gd name="connsiteX0" fmla="*/ 0 w 2737138"/>
              <a:gd name="connsiteY0" fmla="*/ 184973 h 474715"/>
              <a:gd name="connsiteX1" fmla="*/ 2239177 w 2737138"/>
              <a:gd name="connsiteY1" fmla="*/ 130109 h 474715"/>
              <a:gd name="connsiteX2" fmla="*/ 2193457 w 2737138"/>
              <a:gd name="connsiteY2" fmla="*/ 0 h 474715"/>
              <a:gd name="connsiteX3" fmla="*/ 2737138 w 2737138"/>
              <a:gd name="connsiteY3" fmla="*/ 141346 h 474715"/>
              <a:gd name="connsiteX4" fmla="*/ 2312329 w 2737138"/>
              <a:gd name="connsiteY4" fmla="*/ 474715 h 474715"/>
              <a:gd name="connsiteX5" fmla="*/ 2275753 w 2737138"/>
              <a:gd name="connsiteY5" fmla="*/ 335462 h 474715"/>
              <a:gd name="connsiteX6" fmla="*/ 0 w 2737138"/>
              <a:gd name="connsiteY6" fmla="*/ 408614 h 474715"/>
              <a:gd name="connsiteX7" fmla="*/ 0 w 2737138"/>
              <a:gd name="connsiteY7" fmla="*/ 184973 h 474715"/>
              <a:gd name="connsiteX0" fmla="*/ 0 w 2312329"/>
              <a:gd name="connsiteY0" fmla="*/ 184973 h 474715"/>
              <a:gd name="connsiteX1" fmla="*/ 2239177 w 2312329"/>
              <a:gd name="connsiteY1" fmla="*/ 130109 h 474715"/>
              <a:gd name="connsiteX2" fmla="*/ 2193457 w 2312329"/>
              <a:gd name="connsiteY2" fmla="*/ 0 h 474715"/>
              <a:gd name="connsiteX3" fmla="*/ 2312329 w 2312329"/>
              <a:gd name="connsiteY3" fmla="*/ 474715 h 474715"/>
              <a:gd name="connsiteX4" fmla="*/ 2275753 w 2312329"/>
              <a:gd name="connsiteY4" fmla="*/ 335462 h 474715"/>
              <a:gd name="connsiteX5" fmla="*/ 0 w 2312329"/>
              <a:gd name="connsiteY5" fmla="*/ 408614 h 474715"/>
              <a:gd name="connsiteX6" fmla="*/ 0 w 2312329"/>
              <a:gd name="connsiteY6" fmla="*/ 184973 h 474715"/>
              <a:gd name="connsiteX0" fmla="*/ 0 w 2312329"/>
              <a:gd name="connsiteY0" fmla="*/ 54864 h 344606"/>
              <a:gd name="connsiteX1" fmla="*/ 2239177 w 2312329"/>
              <a:gd name="connsiteY1" fmla="*/ 0 h 344606"/>
              <a:gd name="connsiteX2" fmla="*/ 2312329 w 2312329"/>
              <a:gd name="connsiteY2" fmla="*/ 344606 h 344606"/>
              <a:gd name="connsiteX3" fmla="*/ 2275753 w 2312329"/>
              <a:gd name="connsiteY3" fmla="*/ 205353 h 344606"/>
              <a:gd name="connsiteX4" fmla="*/ 0 w 2312329"/>
              <a:gd name="connsiteY4" fmla="*/ 278505 h 344606"/>
              <a:gd name="connsiteX5" fmla="*/ 0 w 2312329"/>
              <a:gd name="connsiteY5" fmla="*/ 54864 h 344606"/>
              <a:gd name="connsiteX0" fmla="*/ 0 w 2275753"/>
              <a:gd name="connsiteY0" fmla="*/ 54864 h 331556"/>
              <a:gd name="connsiteX1" fmla="*/ 2239177 w 2275753"/>
              <a:gd name="connsiteY1" fmla="*/ 0 h 331556"/>
              <a:gd name="connsiteX2" fmla="*/ 2275753 w 2275753"/>
              <a:gd name="connsiteY2" fmla="*/ 205353 h 331556"/>
              <a:gd name="connsiteX3" fmla="*/ 0 w 2275753"/>
              <a:gd name="connsiteY3" fmla="*/ 278505 h 331556"/>
              <a:gd name="connsiteX4" fmla="*/ 0 w 2275753"/>
              <a:gd name="connsiteY4" fmla="*/ 54864 h 331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5753" h="331556">
                <a:moveTo>
                  <a:pt x="0" y="54864"/>
                </a:moveTo>
                <a:cubicBezTo>
                  <a:pt x="1298080" y="149352"/>
                  <a:pt x="1489737" y="106680"/>
                  <a:pt x="2239177" y="0"/>
                </a:cubicBezTo>
                <a:lnTo>
                  <a:pt x="2275753" y="205353"/>
                </a:lnTo>
                <a:cubicBezTo>
                  <a:pt x="1526313" y="321177"/>
                  <a:pt x="1444384" y="382137"/>
                  <a:pt x="0" y="278505"/>
                </a:cubicBezTo>
                <a:lnTo>
                  <a:pt x="0" y="54864"/>
                </a:lnTo>
                <a:close/>
              </a:path>
            </a:pathLst>
          </a:custGeom>
          <a:gradFill flip="none" rotWithShape="1">
            <a:gsLst>
              <a:gs pos="24000">
                <a:schemeClr val="bg2">
                  <a:lumMod val="75000"/>
                  <a:alpha val="0"/>
                </a:schemeClr>
              </a:gs>
              <a:gs pos="100000">
                <a:srgbClr val="007AC2">
                  <a:alpha val="47000"/>
                </a:srgbClr>
              </a:gs>
            </a:gsLst>
            <a:lin ang="0" scaled="1"/>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a typeface="ＭＳ Ｐゴシック" pitchFamily="16" charset="-128"/>
              <a:cs typeface="ＭＳ Ｐゴシック" pitchFamily="-97" charset="-128"/>
            </a:endParaRPr>
          </a:p>
        </p:txBody>
      </p:sp>
      <p:sp>
        <p:nvSpPr>
          <p:cNvPr id="37" name="TextBox 36"/>
          <p:cNvSpPr txBox="1"/>
          <p:nvPr/>
        </p:nvSpPr>
        <p:spPr>
          <a:xfrm rot="20822595">
            <a:off x="1620523" y="5561846"/>
            <a:ext cx="1542239" cy="246221"/>
          </a:xfrm>
          <a:prstGeom prst="rect">
            <a:avLst/>
          </a:prstGeom>
          <a:noFill/>
          <a:ln>
            <a:noFill/>
          </a:ln>
          <a:effectLst/>
        </p:spPr>
        <p:txBody>
          <a:bodyPr wrap="square" lIns="91440" tIns="0" rIns="274320" bIns="45720" rtlCol="0">
            <a:spAutoFit/>
          </a:bodyPr>
          <a:lstStyle>
            <a:defPPr>
              <a:defRPr lang="en-US"/>
            </a:defPPr>
            <a:lvl1pPr algn="ctr" eaLnBrk="0" hangingPunct="0">
              <a:defRPr sz="1300" b="1">
                <a:solidFill>
                  <a:schemeClr val="bg2">
                    <a:lumMod val="20000"/>
                    <a:lumOff val="80000"/>
                    <a:alpha val="91000"/>
                  </a:schemeClr>
                </a:solidFill>
              </a:defRPr>
            </a:lvl1pPr>
          </a:lstStyle>
          <a:p>
            <a:r>
              <a:rPr lang="en-US" dirty="0" err="1"/>
              <a:t>Microservices</a:t>
            </a:r>
            <a:endParaRPr lang="en-US" dirty="0"/>
          </a:p>
        </p:txBody>
      </p:sp>
      <p:sp>
        <p:nvSpPr>
          <p:cNvPr id="38" name="TextBox 37"/>
          <p:cNvSpPr txBox="1"/>
          <p:nvPr/>
        </p:nvSpPr>
        <p:spPr>
          <a:xfrm rot="20771636">
            <a:off x="3411869" y="5281411"/>
            <a:ext cx="959794" cy="246221"/>
          </a:xfrm>
          <a:prstGeom prst="rect">
            <a:avLst/>
          </a:prstGeom>
          <a:noFill/>
          <a:ln>
            <a:noFill/>
          </a:ln>
          <a:effectLst/>
        </p:spPr>
        <p:txBody>
          <a:bodyPr wrap="square" lIns="91440" tIns="0" rIns="274320" bIns="45720" rtlCol="0">
            <a:spAutoFit/>
          </a:bodyPr>
          <a:lstStyle>
            <a:defPPr>
              <a:defRPr lang="en-US"/>
            </a:defPPr>
            <a:lvl1pPr algn="ctr" eaLnBrk="0" hangingPunct="0">
              <a:defRPr sz="1300" b="1">
                <a:solidFill>
                  <a:schemeClr val="accent4">
                    <a:lumMod val="40000"/>
                    <a:lumOff val="60000"/>
                    <a:alpha val="91000"/>
                  </a:schemeClr>
                </a:solidFill>
              </a:defRPr>
            </a:lvl1pPr>
          </a:lstStyle>
          <a:p>
            <a:r>
              <a:rPr lang="en-US" dirty="0"/>
              <a:t>SaaS</a:t>
            </a:r>
          </a:p>
        </p:txBody>
      </p:sp>
      <p:sp>
        <p:nvSpPr>
          <p:cNvPr id="39" name="Notched Right Arrow 3"/>
          <p:cNvSpPr/>
          <p:nvPr/>
        </p:nvSpPr>
        <p:spPr bwMode="auto">
          <a:xfrm rot="21296013">
            <a:off x="446000" y="5415364"/>
            <a:ext cx="1988718" cy="305772"/>
          </a:xfrm>
          <a:custGeom>
            <a:avLst/>
            <a:gdLst>
              <a:gd name="connsiteX0" fmla="*/ 0 w 1767874"/>
              <a:gd name="connsiteY0" fmla="*/ 130109 h 520435"/>
              <a:gd name="connsiteX1" fmla="*/ 1507657 w 1767874"/>
              <a:gd name="connsiteY1" fmla="*/ 130109 h 520435"/>
              <a:gd name="connsiteX2" fmla="*/ 1507657 w 1767874"/>
              <a:gd name="connsiteY2" fmla="*/ 0 h 520435"/>
              <a:gd name="connsiteX3" fmla="*/ 1767874 w 1767874"/>
              <a:gd name="connsiteY3" fmla="*/ 260218 h 520435"/>
              <a:gd name="connsiteX4" fmla="*/ 1507657 w 1767874"/>
              <a:gd name="connsiteY4" fmla="*/ 520435 h 520435"/>
              <a:gd name="connsiteX5" fmla="*/ 1507657 w 1767874"/>
              <a:gd name="connsiteY5" fmla="*/ 390326 h 520435"/>
              <a:gd name="connsiteX6" fmla="*/ 0 w 1767874"/>
              <a:gd name="connsiteY6" fmla="*/ 390326 h 520435"/>
              <a:gd name="connsiteX7" fmla="*/ 130109 w 1767874"/>
              <a:gd name="connsiteY7" fmla="*/ 260218 h 520435"/>
              <a:gd name="connsiteX8" fmla="*/ 0 w 1767874"/>
              <a:gd name="connsiteY8" fmla="*/ 130109 h 520435"/>
              <a:gd name="connsiteX0" fmla="*/ 0 w 1950754"/>
              <a:gd name="connsiteY0" fmla="*/ 130109 h 520435"/>
              <a:gd name="connsiteX1" fmla="*/ 1507657 w 1950754"/>
              <a:gd name="connsiteY1" fmla="*/ 130109 h 520435"/>
              <a:gd name="connsiteX2" fmla="*/ 1507657 w 1950754"/>
              <a:gd name="connsiteY2" fmla="*/ 0 h 520435"/>
              <a:gd name="connsiteX3" fmla="*/ 1950754 w 1950754"/>
              <a:gd name="connsiteY3" fmla="*/ 269362 h 520435"/>
              <a:gd name="connsiteX4" fmla="*/ 1507657 w 1950754"/>
              <a:gd name="connsiteY4" fmla="*/ 520435 h 520435"/>
              <a:gd name="connsiteX5" fmla="*/ 1507657 w 1950754"/>
              <a:gd name="connsiteY5" fmla="*/ 390326 h 520435"/>
              <a:gd name="connsiteX6" fmla="*/ 0 w 1950754"/>
              <a:gd name="connsiteY6" fmla="*/ 390326 h 520435"/>
              <a:gd name="connsiteX7" fmla="*/ 130109 w 1950754"/>
              <a:gd name="connsiteY7" fmla="*/ 260218 h 520435"/>
              <a:gd name="connsiteX8" fmla="*/ 0 w 1950754"/>
              <a:gd name="connsiteY8" fmla="*/ 130109 h 520435"/>
              <a:gd name="connsiteX0" fmla="*/ 0 w 1950754"/>
              <a:gd name="connsiteY0" fmla="*/ 130109 h 520435"/>
              <a:gd name="connsiteX1" fmla="*/ 1507657 w 1950754"/>
              <a:gd name="connsiteY1" fmla="*/ 130109 h 520435"/>
              <a:gd name="connsiteX2" fmla="*/ 1507657 w 1950754"/>
              <a:gd name="connsiteY2" fmla="*/ 0 h 520435"/>
              <a:gd name="connsiteX3" fmla="*/ 1950754 w 1950754"/>
              <a:gd name="connsiteY3" fmla="*/ 269362 h 520435"/>
              <a:gd name="connsiteX4" fmla="*/ 1507657 w 1950754"/>
              <a:gd name="connsiteY4" fmla="*/ 520435 h 520435"/>
              <a:gd name="connsiteX5" fmla="*/ 1507657 w 1950754"/>
              <a:gd name="connsiteY5" fmla="*/ 390326 h 520435"/>
              <a:gd name="connsiteX6" fmla="*/ 0 w 1950754"/>
              <a:gd name="connsiteY6" fmla="*/ 390326 h 520435"/>
              <a:gd name="connsiteX7" fmla="*/ 0 w 1950754"/>
              <a:gd name="connsiteY7" fmla="*/ 130109 h 520435"/>
              <a:gd name="connsiteX0" fmla="*/ 768096 w 2718850"/>
              <a:gd name="connsiteY0" fmla="*/ 130109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768096 w 2718850"/>
              <a:gd name="connsiteY7" fmla="*/ 130109 h 520435"/>
              <a:gd name="connsiteX0" fmla="*/ 18288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18288 w 2718850"/>
              <a:gd name="connsiteY7" fmla="*/ 203261 h 520435"/>
              <a:gd name="connsiteX0" fmla="*/ 27432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27432 w 2718850"/>
              <a:gd name="connsiteY7" fmla="*/ 203261 h 520435"/>
              <a:gd name="connsiteX0" fmla="*/ 27432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27432 w 2718850"/>
              <a:gd name="connsiteY7" fmla="*/ 203261 h 520435"/>
              <a:gd name="connsiteX0" fmla="*/ 27432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27432 w 2718850"/>
              <a:gd name="connsiteY7" fmla="*/ 203261 h 520435"/>
              <a:gd name="connsiteX0" fmla="*/ 27432 w 2727994"/>
              <a:gd name="connsiteY0" fmla="*/ 203261 h 520435"/>
              <a:gd name="connsiteX1" fmla="*/ 2275753 w 2727994"/>
              <a:gd name="connsiteY1" fmla="*/ 130109 h 520435"/>
              <a:gd name="connsiteX2" fmla="*/ 2275753 w 2727994"/>
              <a:gd name="connsiteY2" fmla="*/ 0 h 520435"/>
              <a:gd name="connsiteX3" fmla="*/ 2727994 w 2727994"/>
              <a:gd name="connsiteY3" fmla="*/ 251074 h 520435"/>
              <a:gd name="connsiteX4" fmla="*/ 2275753 w 2727994"/>
              <a:gd name="connsiteY4" fmla="*/ 520435 h 520435"/>
              <a:gd name="connsiteX5" fmla="*/ 2275753 w 2727994"/>
              <a:gd name="connsiteY5" fmla="*/ 390326 h 520435"/>
              <a:gd name="connsiteX6" fmla="*/ 0 w 2727994"/>
              <a:gd name="connsiteY6" fmla="*/ 353750 h 520435"/>
              <a:gd name="connsiteX7" fmla="*/ 27432 w 2727994"/>
              <a:gd name="connsiteY7" fmla="*/ 203261 h 520435"/>
              <a:gd name="connsiteX0" fmla="*/ 27432 w 2727994"/>
              <a:gd name="connsiteY0" fmla="*/ 203261 h 520435"/>
              <a:gd name="connsiteX1" fmla="*/ 2275753 w 2727994"/>
              <a:gd name="connsiteY1" fmla="*/ 130109 h 520435"/>
              <a:gd name="connsiteX2" fmla="*/ 2275753 w 2727994"/>
              <a:gd name="connsiteY2" fmla="*/ 0 h 520435"/>
              <a:gd name="connsiteX3" fmla="*/ 2727994 w 2727994"/>
              <a:gd name="connsiteY3" fmla="*/ 251074 h 520435"/>
              <a:gd name="connsiteX4" fmla="*/ 2275753 w 2727994"/>
              <a:gd name="connsiteY4" fmla="*/ 520435 h 520435"/>
              <a:gd name="connsiteX5" fmla="*/ 2275753 w 2727994"/>
              <a:gd name="connsiteY5" fmla="*/ 390326 h 520435"/>
              <a:gd name="connsiteX6" fmla="*/ 0 w 2727994"/>
              <a:gd name="connsiteY6" fmla="*/ 353750 h 520435"/>
              <a:gd name="connsiteX7" fmla="*/ 27432 w 2727994"/>
              <a:gd name="connsiteY7" fmla="*/ 203261 h 520435"/>
              <a:gd name="connsiteX0" fmla="*/ 9144 w 2709706"/>
              <a:gd name="connsiteY0" fmla="*/ 203261 h 520435"/>
              <a:gd name="connsiteX1" fmla="*/ 2257465 w 2709706"/>
              <a:gd name="connsiteY1" fmla="*/ 130109 h 520435"/>
              <a:gd name="connsiteX2" fmla="*/ 2257465 w 2709706"/>
              <a:gd name="connsiteY2" fmla="*/ 0 h 520435"/>
              <a:gd name="connsiteX3" fmla="*/ 2709706 w 2709706"/>
              <a:gd name="connsiteY3" fmla="*/ 251074 h 520435"/>
              <a:gd name="connsiteX4" fmla="*/ 2257465 w 2709706"/>
              <a:gd name="connsiteY4" fmla="*/ 520435 h 520435"/>
              <a:gd name="connsiteX5" fmla="*/ 2257465 w 2709706"/>
              <a:gd name="connsiteY5" fmla="*/ 390326 h 520435"/>
              <a:gd name="connsiteX6" fmla="*/ 0 w 2709706"/>
              <a:gd name="connsiteY6" fmla="*/ 408614 h 520435"/>
              <a:gd name="connsiteX7" fmla="*/ 9144 w 2709706"/>
              <a:gd name="connsiteY7" fmla="*/ 203261 h 520435"/>
              <a:gd name="connsiteX0" fmla="*/ 9144 w 2709706"/>
              <a:gd name="connsiteY0" fmla="*/ 203261 h 520435"/>
              <a:gd name="connsiteX1" fmla="*/ 2257465 w 2709706"/>
              <a:gd name="connsiteY1" fmla="*/ 130109 h 520435"/>
              <a:gd name="connsiteX2" fmla="*/ 2257465 w 2709706"/>
              <a:gd name="connsiteY2" fmla="*/ 0 h 520435"/>
              <a:gd name="connsiteX3" fmla="*/ 2709706 w 2709706"/>
              <a:gd name="connsiteY3" fmla="*/ 251074 h 520435"/>
              <a:gd name="connsiteX4" fmla="*/ 2257465 w 2709706"/>
              <a:gd name="connsiteY4" fmla="*/ 520435 h 520435"/>
              <a:gd name="connsiteX5" fmla="*/ 2257465 w 2709706"/>
              <a:gd name="connsiteY5" fmla="*/ 390326 h 520435"/>
              <a:gd name="connsiteX6" fmla="*/ 0 w 2709706"/>
              <a:gd name="connsiteY6" fmla="*/ 408614 h 520435"/>
              <a:gd name="connsiteX7" fmla="*/ 9144 w 2709706"/>
              <a:gd name="connsiteY7" fmla="*/ 203261 h 520435"/>
              <a:gd name="connsiteX0" fmla="*/ 9144 w 2709706"/>
              <a:gd name="connsiteY0" fmla="*/ 203261 h 520435"/>
              <a:gd name="connsiteX1" fmla="*/ 2257465 w 2709706"/>
              <a:gd name="connsiteY1" fmla="*/ 130109 h 520435"/>
              <a:gd name="connsiteX2" fmla="*/ 2257465 w 2709706"/>
              <a:gd name="connsiteY2" fmla="*/ 0 h 520435"/>
              <a:gd name="connsiteX3" fmla="*/ 2709706 w 2709706"/>
              <a:gd name="connsiteY3" fmla="*/ 251074 h 520435"/>
              <a:gd name="connsiteX4" fmla="*/ 2257465 w 2709706"/>
              <a:gd name="connsiteY4" fmla="*/ 520435 h 520435"/>
              <a:gd name="connsiteX5" fmla="*/ 2257465 w 2709706"/>
              <a:gd name="connsiteY5" fmla="*/ 390326 h 520435"/>
              <a:gd name="connsiteX6" fmla="*/ 0 w 2709706"/>
              <a:gd name="connsiteY6" fmla="*/ 408614 h 520435"/>
              <a:gd name="connsiteX7" fmla="*/ 9144 w 2709706"/>
              <a:gd name="connsiteY7" fmla="*/ 203261 h 520435"/>
              <a:gd name="connsiteX0" fmla="*/ 9144 w 2709706"/>
              <a:gd name="connsiteY0" fmla="*/ 184973 h 502147"/>
              <a:gd name="connsiteX1" fmla="*/ 2257465 w 2709706"/>
              <a:gd name="connsiteY1" fmla="*/ 111821 h 502147"/>
              <a:gd name="connsiteX2" fmla="*/ 2202601 w 2709706"/>
              <a:gd name="connsiteY2" fmla="*/ 0 h 502147"/>
              <a:gd name="connsiteX3" fmla="*/ 2709706 w 2709706"/>
              <a:gd name="connsiteY3" fmla="*/ 232786 h 502147"/>
              <a:gd name="connsiteX4" fmla="*/ 2257465 w 2709706"/>
              <a:gd name="connsiteY4" fmla="*/ 502147 h 502147"/>
              <a:gd name="connsiteX5" fmla="*/ 2257465 w 2709706"/>
              <a:gd name="connsiteY5" fmla="*/ 372038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232786 h 502147"/>
              <a:gd name="connsiteX4" fmla="*/ 2257465 w 2709706"/>
              <a:gd name="connsiteY4" fmla="*/ 502147 h 502147"/>
              <a:gd name="connsiteX5" fmla="*/ 2257465 w 2709706"/>
              <a:gd name="connsiteY5" fmla="*/ 372038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57465 w 2709706"/>
              <a:gd name="connsiteY5" fmla="*/ 372038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84897 w 2709706"/>
              <a:gd name="connsiteY5" fmla="*/ 335462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84897 w 2709706"/>
              <a:gd name="connsiteY5" fmla="*/ 335462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84897 w 2709706"/>
              <a:gd name="connsiteY5" fmla="*/ 335462 h 502147"/>
              <a:gd name="connsiteX6" fmla="*/ 0 w 2709706"/>
              <a:gd name="connsiteY6" fmla="*/ 390326 h 502147"/>
              <a:gd name="connsiteX7" fmla="*/ 9144 w 2709706"/>
              <a:gd name="connsiteY7" fmla="*/ 184973 h 502147"/>
              <a:gd name="connsiteX0" fmla="*/ 9144 w 2746282"/>
              <a:gd name="connsiteY0" fmla="*/ 184973 h 502147"/>
              <a:gd name="connsiteX1" fmla="*/ 2248321 w 2746282"/>
              <a:gd name="connsiteY1" fmla="*/ 130109 h 502147"/>
              <a:gd name="connsiteX2" fmla="*/ 2202601 w 2746282"/>
              <a:gd name="connsiteY2" fmla="*/ 0 h 502147"/>
              <a:gd name="connsiteX3" fmla="*/ 2746282 w 2746282"/>
              <a:gd name="connsiteY3" fmla="*/ 141346 h 502147"/>
              <a:gd name="connsiteX4" fmla="*/ 2257465 w 2746282"/>
              <a:gd name="connsiteY4" fmla="*/ 502147 h 502147"/>
              <a:gd name="connsiteX5" fmla="*/ 2284897 w 2746282"/>
              <a:gd name="connsiteY5" fmla="*/ 335462 h 502147"/>
              <a:gd name="connsiteX6" fmla="*/ 0 w 2746282"/>
              <a:gd name="connsiteY6" fmla="*/ 390326 h 502147"/>
              <a:gd name="connsiteX7" fmla="*/ 9144 w 2746282"/>
              <a:gd name="connsiteY7" fmla="*/ 184973 h 502147"/>
              <a:gd name="connsiteX0" fmla="*/ 9144 w 2746282"/>
              <a:gd name="connsiteY0" fmla="*/ 184973 h 474715"/>
              <a:gd name="connsiteX1" fmla="*/ 2248321 w 2746282"/>
              <a:gd name="connsiteY1" fmla="*/ 130109 h 474715"/>
              <a:gd name="connsiteX2" fmla="*/ 2202601 w 2746282"/>
              <a:gd name="connsiteY2" fmla="*/ 0 h 474715"/>
              <a:gd name="connsiteX3" fmla="*/ 2746282 w 2746282"/>
              <a:gd name="connsiteY3" fmla="*/ 141346 h 474715"/>
              <a:gd name="connsiteX4" fmla="*/ 2321473 w 2746282"/>
              <a:gd name="connsiteY4" fmla="*/ 474715 h 474715"/>
              <a:gd name="connsiteX5" fmla="*/ 2284897 w 2746282"/>
              <a:gd name="connsiteY5" fmla="*/ 335462 h 474715"/>
              <a:gd name="connsiteX6" fmla="*/ 0 w 2746282"/>
              <a:gd name="connsiteY6" fmla="*/ 390326 h 474715"/>
              <a:gd name="connsiteX7" fmla="*/ 9144 w 2746282"/>
              <a:gd name="connsiteY7" fmla="*/ 184973 h 474715"/>
              <a:gd name="connsiteX0" fmla="*/ 0 w 2737138"/>
              <a:gd name="connsiteY0" fmla="*/ 184973 h 477872"/>
              <a:gd name="connsiteX1" fmla="*/ 2239177 w 2737138"/>
              <a:gd name="connsiteY1" fmla="*/ 130109 h 477872"/>
              <a:gd name="connsiteX2" fmla="*/ 2193457 w 2737138"/>
              <a:gd name="connsiteY2" fmla="*/ 0 h 477872"/>
              <a:gd name="connsiteX3" fmla="*/ 2737138 w 2737138"/>
              <a:gd name="connsiteY3" fmla="*/ 141346 h 477872"/>
              <a:gd name="connsiteX4" fmla="*/ 2312329 w 2737138"/>
              <a:gd name="connsiteY4" fmla="*/ 474715 h 477872"/>
              <a:gd name="connsiteX5" fmla="*/ 2275753 w 2737138"/>
              <a:gd name="connsiteY5" fmla="*/ 335462 h 477872"/>
              <a:gd name="connsiteX6" fmla="*/ 0 w 2737138"/>
              <a:gd name="connsiteY6" fmla="*/ 408614 h 477872"/>
              <a:gd name="connsiteX7" fmla="*/ 0 w 2737138"/>
              <a:gd name="connsiteY7" fmla="*/ 184973 h 477872"/>
              <a:gd name="connsiteX0" fmla="*/ 0 w 2737138"/>
              <a:gd name="connsiteY0" fmla="*/ 184973 h 474715"/>
              <a:gd name="connsiteX1" fmla="*/ 2239177 w 2737138"/>
              <a:gd name="connsiteY1" fmla="*/ 130109 h 474715"/>
              <a:gd name="connsiteX2" fmla="*/ 2193457 w 2737138"/>
              <a:gd name="connsiteY2" fmla="*/ 0 h 474715"/>
              <a:gd name="connsiteX3" fmla="*/ 2737138 w 2737138"/>
              <a:gd name="connsiteY3" fmla="*/ 141346 h 474715"/>
              <a:gd name="connsiteX4" fmla="*/ 2312329 w 2737138"/>
              <a:gd name="connsiteY4" fmla="*/ 474715 h 474715"/>
              <a:gd name="connsiteX5" fmla="*/ 2275753 w 2737138"/>
              <a:gd name="connsiteY5" fmla="*/ 335462 h 474715"/>
              <a:gd name="connsiteX6" fmla="*/ 0 w 2737138"/>
              <a:gd name="connsiteY6" fmla="*/ 408614 h 474715"/>
              <a:gd name="connsiteX7" fmla="*/ 0 w 2737138"/>
              <a:gd name="connsiteY7" fmla="*/ 184973 h 474715"/>
              <a:gd name="connsiteX0" fmla="*/ 0 w 2737138"/>
              <a:gd name="connsiteY0" fmla="*/ 54864 h 344606"/>
              <a:gd name="connsiteX1" fmla="*/ 2239177 w 2737138"/>
              <a:gd name="connsiteY1" fmla="*/ 0 h 344606"/>
              <a:gd name="connsiteX2" fmla="*/ 2737138 w 2737138"/>
              <a:gd name="connsiteY2" fmla="*/ 11237 h 344606"/>
              <a:gd name="connsiteX3" fmla="*/ 2312329 w 2737138"/>
              <a:gd name="connsiteY3" fmla="*/ 344606 h 344606"/>
              <a:gd name="connsiteX4" fmla="*/ 2275753 w 2737138"/>
              <a:gd name="connsiteY4" fmla="*/ 205353 h 344606"/>
              <a:gd name="connsiteX5" fmla="*/ 0 w 2737138"/>
              <a:gd name="connsiteY5" fmla="*/ 278505 h 344606"/>
              <a:gd name="connsiteX6" fmla="*/ 0 w 2737138"/>
              <a:gd name="connsiteY6" fmla="*/ 54864 h 344606"/>
              <a:gd name="connsiteX0" fmla="*/ 0 w 2312329"/>
              <a:gd name="connsiteY0" fmla="*/ 54864 h 344606"/>
              <a:gd name="connsiteX1" fmla="*/ 2239177 w 2312329"/>
              <a:gd name="connsiteY1" fmla="*/ 0 h 344606"/>
              <a:gd name="connsiteX2" fmla="*/ 2312329 w 2312329"/>
              <a:gd name="connsiteY2" fmla="*/ 344606 h 344606"/>
              <a:gd name="connsiteX3" fmla="*/ 2275753 w 2312329"/>
              <a:gd name="connsiteY3" fmla="*/ 205353 h 344606"/>
              <a:gd name="connsiteX4" fmla="*/ 0 w 2312329"/>
              <a:gd name="connsiteY4" fmla="*/ 278505 h 344606"/>
              <a:gd name="connsiteX5" fmla="*/ 0 w 2312329"/>
              <a:gd name="connsiteY5" fmla="*/ 54864 h 344606"/>
              <a:gd name="connsiteX0" fmla="*/ 0 w 2275753"/>
              <a:gd name="connsiteY0" fmla="*/ 54864 h 331556"/>
              <a:gd name="connsiteX1" fmla="*/ 2239177 w 2275753"/>
              <a:gd name="connsiteY1" fmla="*/ 0 h 331556"/>
              <a:gd name="connsiteX2" fmla="*/ 2275753 w 2275753"/>
              <a:gd name="connsiteY2" fmla="*/ 205353 h 331556"/>
              <a:gd name="connsiteX3" fmla="*/ 0 w 2275753"/>
              <a:gd name="connsiteY3" fmla="*/ 278505 h 331556"/>
              <a:gd name="connsiteX4" fmla="*/ 0 w 2275753"/>
              <a:gd name="connsiteY4" fmla="*/ 54864 h 331556"/>
              <a:gd name="connsiteX0" fmla="*/ 0 w 2243100"/>
              <a:gd name="connsiteY0" fmla="*/ 54864 h 339114"/>
              <a:gd name="connsiteX1" fmla="*/ 2239177 w 2243100"/>
              <a:gd name="connsiteY1" fmla="*/ 0 h 339114"/>
              <a:gd name="connsiteX2" fmla="*/ 2242312 w 2243100"/>
              <a:gd name="connsiteY2" fmla="*/ 228732 h 339114"/>
              <a:gd name="connsiteX3" fmla="*/ 0 w 2243100"/>
              <a:gd name="connsiteY3" fmla="*/ 278505 h 339114"/>
              <a:gd name="connsiteX4" fmla="*/ 0 w 2243100"/>
              <a:gd name="connsiteY4" fmla="*/ 54864 h 339114"/>
              <a:gd name="connsiteX0" fmla="*/ 0 w 2243101"/>
              <a:gd name="connsiteY0" fmla="*/ 54864 h 337034"/>
              <a:gd name="connsiteX1" fmla="*/ 2239177 w 2243101"/>
              <a:gd name="connsiteY1" fmla="*/ 0 h 337034"/>
              <a:gd name="connsiteX2" fmla="*/ 2242312 w 2243101"/>
              <a:gd name="connsiteY2" fmla="*/ 228732 h 337034"/>
              <a:gd name="connsiteX3" fmla="*/ 0 w 2243101"/>
              <a:gd name="connsiteY3" fmla="*/ 278505 h 337034"/>
              <a:gd name="connsiteX4" fmla="*/ 0 w 2243101"/>
              <a:gd name="connsiteY4" fmla="*/ 54864 h 337034"/>
              <a:gd name="connsiteX0" fmla="*/ 0 w 2243101"/>
              <a:gd name="connsiteY0" fmla="*/ 54864 h 337034"/>
              <a:gd name="connsiteX1" fmla="*/ 2239177 w 2243101"/>
              <a:gd name="connsiteY1" fmla="*/ 0 h 337034"/>
              <a:gd name="connsiteX2" fmla="*/ 2242312 w 2243101"/>
              <a:gd name="connsiteY2" fmla="*/ 228732 h 337034"/>
              <a:gd name="connsiteX3" fmla="*/ 0 w 2243101"/>
              <a:gd name="connsiteY3" fmla="*/ 278505 h 337034"/>
              <a:gd name="connsiteX4" fmla="*/ 0 w 2243101"/>
              <a:gd name="connsiteY4" fmla="*/ 54864 h 337034"/>
              <a:gd name="connsiteX0" fmla="*/ 0 w 2242312"/>
              <a:gd name="connsiteY0" fmla="*/ 42576 h 324746"/>
              <a:gd name="connsiteX1" fmla="*/ 2227718 w 2242312"/>
              <a:gd name="connsiteY1" fmla="*/ 0 h 324746"/>
              <a:gd name="connsiteX2" fmla="*/ 2242312 w 2242312"/>
              <a:gd name="connsiteY2" fmla="*/ 216444 h 324746"/>
              <a:gd name="connsiteX3" fmla="*/ 0 w 2242312"/>
              <a:gd name="connsiteY3" fmla="*/ 266217 h 324746"/>
              <a:gd name="connsiteX4" fmla="*/ 0 w 2242312"/>
              <a:gd name="connsiteY4" fmla="*/ 42576 h 324746"/>
              <a:gd name="connsiteX0" fmla="*/ 0 w 2242312"/>
              <a:gd name="connsiteY0" fmla="*/ 42576 h 324746"/>
              <a:gd name="connsiteX1" fmla="*/ 2227718 w 2242312"/>
              <a:gd name="connsiteY1" fmla="*/ 0 h 324746"/>
              <a:gd name="connsiteX2" fmla="*/ 2242312 w 2242312"/>
              <a:gd name="connsiteY2" fmla="*/ 216444 h 324746"/>
              <a:gd name="connsiteX3" fmla="*/ 0 w 2242312"/>
              <a:gd name="connsiteY3" fmla="*/ 266217 h 324746"/>
              <a:gd name="connsiteX4" fmla="*/ 0 w 2242312"/>
              <a:gd name="connsiteY4" fmla="*/ 42576 h 324746"/>
              <a:gd name="connsiteX0" fmla="*/ 27581 w 2269893"/>
              <a:gd name="connsiteY0" fmla="*/ 42576 h 394034"/>
              <a:gd name="connsiteX1" fmla="*/ 2255299 w 2269893"/>
              <a:gd name="connsiteY1" fmla="*/ 0 h 394034"/>
              <a:gd name="connsiteX2" fmla="*/ 2269893 w 2269893"/>
              <a:gd name="connsiteY2" fmla="*/ 216444 h 394034"/>
              <a:gd name="connsiteX3" fmla="*/ 0 w 2269893"/>
              <a:gd name="connsiteY3" fmla="*/ 358204 h 394034"/>
              <a:gd name="connsiteX4" fmla="*/ 27581 w 2269893"/>
              <a:gd name="connsiteY4" fmla="*/ 42576 h 394034"/>
              <a:gd name="connsiteX0" fmla="*/ 27581 w 2269893"/>
              <a:gd name="connsiteY0" fmla="*/ 42576 h 371694"/>
              <a:gd name="connsiteX1" fmla="*/ 2255299 w 2269893"/>
              <a:gd name="connsiteY1" fmla="*/ 0 h 371694"/>
              <a:gd name="connsiteX2" fmla="*/ 2269893 w 2269893"/>
              <a:gd name="connsiteY2" fmla="*/ 216444 h 371694"/>
              <a:gd name="connsiteX3" fmla="*/ 0 w 2269893"/>
              <a:gd name="connsiteY3" fmla="*/ 358204 h 371694"/>
              <a:gd name="connsiteX4" fmla="*/ 27581 w 2269893"/>
              <a:gd name="connsiteY4" fmla="*/ 42576 h 371694"/>
              <a:gd name="connsiteX0" fmla="*/ 27581 w 2257631"/>
              <a:gd name="connsiteY0" fmla="*/ 42576 h 415202"/>
              <a:gd name="connsiteX1" fmla="*/ 2255299 w 2257631"/>
              <a:gd name="connsiteY1" fmla="*/ 0 h 415202"/>
              <a:gd name="connsiteX2" fmla="*/ 2239513 w 2257631"/>
              <a:gd name="connsiteY2" fmla="*/ 348880 h 415202"/>
              <a:gd name="connsiteX3" fmla="*/ 0 w 2257631"/>
              <a:gd name="connsiteY3" fmla="*/ 358204 h 415202"/>
              <a:gd name="connsiteX4" fmla="*/ 27581 w 2257631"/>
              <a:gd name="connsiteY4" fmla="*/ 42576 h 415202"/>
              <a:gd name="connsiteX0" fmla="*/ 27581 w 2257631"/>
              <a:gd name="connsiteY0" fmla="*/ 42576 h 425496"/>
              <a:gd name="connsiteX1" fmla="*/ 2255299 w 2257631"/>
              <a:gd name="connsiteY1" fmla="*/ 0 h 425496"/>
              <a:gd name="connsiteX2" fmla="*/ 2239513 w 2257631"/>
              <a:gd name="connsiteY2" fmla="*/ 348880 h 425496"/>
              <a:gd name="connsiteX3" fmla="*/ 0 w 2257631"/>
              <a:gd name="connsiteY3" fmla="*/ 358204 h 425496"/>
              <a:gd name="connsiteX4" fmla="*/ 27581 w 2257631"/>
              <a:gd name="connsiteY4" fmla="*/ 42576 h 425496"/>
              <a:gd name="connsiteX0" fmla="*/ 94461 w 2324511"/>
              <a:gd name="connsiteY0" fmla="*/ 42576 h 446268"/>
              <a:gd name="connsiteX1" fmla="*/ 2322179 w 2324511"/>
              <a:gd name="connsiteY1" fmla="*/ 0 h 446268"/>
              <a:gd name="connsiteX2" fmla="*/ 2306393 w 2324511"/>
              <a:gd name="connsiteY2" fmla="*/ 348880 h 446268"/>
              <a:gd name="connsiteX3" fmla="*/ 0 w 2324511"/>
              <a:gd name="connsiteY3" fmla="*/ 404961 h 446268"/>
              <a:gd name="connsiteX4" fmla="*/ 94461 w 2324511"/>
              <a:gd name="connsiteY4" fmla="*/ 42576 h 446268"/>
              <a:gd name="connsiteX0" fmla="*/ 0 w 2339030"/>
              <a:gd name="connsiteY0" fmla="*/ 84554 h 446268"/>
              <a:gd name="connsiteX1" fmla="*/ 2336698 w 2339030"/>
              <a:gd name="connsiteY1" fmla="*/ 0 h 446268"/>
              <a:gd name="connsiteX2" fmla="*/ 2320912 w 2339030"/>
              <a:gd name="connsiteY2" fmla="*/ 348880 h 446268"/>
              <a:gd name="connsiteX3" fmla="*/ 14519 w 2339030"/>
              <a:gd name="connsiteY3" fmla="*/ 404961 h 446268"/>
              <a:gd name="connsiteX4" fmla="*/ 0 w 2339030"/>
              <a:gd name="connsiteY4" fmla="*/ 84554 h 446268"/>
              <a:gd name="connsiteX0" fmla="*/ 0 w 2320912"/>
              <a:gd name="connsiteY0" fmla="*/ 62369 h 424083"/>
              <a:gd name="connsiteX1" fmla="*/ 2292734 w 2320912"/>
              <a:gd name="connsiteY1" fmla="*/ -1 h 424083"/>
              <a:gd name="connsiteX2" fmla="*/ 2320912 w 2320912"/>
              <a:gd name="connsiteY2" fmla="*/ 326695 h 424083"/>
              <a:gd name="connsiteX3" fmla="*/ 14519 w 2320912"/>
              <a:gd name="connsiteY3" fmla="*/ 382776 h 424083"/>
              <a:gd name="connsiteX4" fmla="*/ 0 w 2320912"/>
              <a:gd name="connsiteY4" fmla="*/ 62369 h 424083"/>
              <a:gd name="connsiteX0" fmla="*/ 0 w 2320912"/>
              <a:gd name="connsiteY0" fmla="*/ 73462 h 435176"/>
              <a:gd name="connsiteX1" fmla="*/ 2314716 w 2320912"/>
              <a:gd name="connsiteY1" fmla="*/ 0 h 435176"/>
              <a:gd name="connsiteX2" fmla="*/ 2320912 w 2320912"/>
              <a:gd name="connsiteY2" fmla="*/ 337788 h 435176"/>
              <a:gd name="connsiteX3" fmla="*/ 14519 w 2320912"/>
              <a:gd name="connsiteY3" fmla="*/ 393869 h 435176"/>
              <a:gd name="connsiteX4" fmla="*/ 0 w 2320912"/>
              <a:gd name="connsiteY4" fmla="*/ 73462 h 435176"/>
              <a:gd name="connsiteX0" fmla="*/ 0 w 2320912"/>
              <a:gd name="connsiteY0" fmla="*/ 78245 h 439959"/>
              <a:gd name="connsiteX1" fmla="*/ 2272617 w 2320912"/>
              <a:gd name="connsiteY1" fmla="*/ 1 h 439959"/>
              <a:gd name="connsiteX2" fmla="*/ 2320912 w 2320912"/>
              <a:gd name="connsiteY2" fmla="*/ 342571 h 439959"/>
              <a:gd name="connsiteX3" fmla="*/ 14519 w 2320912"/>
              <a:gd name="connsiteY3" fmla="*/ 398652 h 439959"/>
              <a:gd name="connsiteX4" fmla="*/ 0 w 2320912"/>
              <a:gd name="connsiteY4" fmla="*/ 78245 h 439959"/>
              <a:gd name="connsiteX0" fmla="*/ 0 w 2320912"/>
              <a:gd name="connsiteY0" fmla="*/ 78244 h 439958"/>
              <a:gd name="connsiteX1" fmla="*/ 2272617 w 2320912"/>
              <a:gd name="connsiteY1" fmla="*/ 0 h 439958"/>
              <a:gd name="connsiteX2" fmla="*/ 2320912 w 2320912"/>
              <a:gd name="connsiteY2" fmla="*/ 342570 h 439958"/>
              <a:gd name="connsiteX3" fmla="*/ 14519 w 2320912"/>
              <a:gd name="connsiteY3" fmla="*/ 398651 h 439958"/>
              <a:gd name="connsiteX4" fmla="*/ 0 w 2320912"/>
              <a:gd name="connsiteY4" fmla="*/ 78244 h 439958"/>
              <a:gd name="connsiteX0" fmla="*/ 0 w 2297996"/>
              <a:gd name="connsiteY0" fmla="*/ 78244 h 452620"/>
              <a:gd name="connsiteX1" fmla="*/ 2272617 w 2297996"/>
              <a:gd name="connsiteY1" fmla="*/ 0 h 452620"/>
              <a:gd name="connsiteX2" fmla="*/ 2297996 w 2297996"/>
              <a:gd name="connsiteY2" fmla="*/ 367145 h 452620"/>
              <a:gd name="connsiteX3" fmla="*/ 14519 w 2297996"/>
              <a:gd name="connsiteY3" fmla="*/ 398651 h 452620"/>
              <a:gd name="connsiteX4" fmla="*/ 0 w 2297996"/>
              <a:gd name="connsiteY4" fmla="*/ 78244 h 4526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7996" h="452620">
                <a:moveTo>
                  <a:pt x="0" y="78244"/>
                </a:moveTo>
                <a:cubicBezTo>
                  <a:pt x="1237731" y="125113"/>
                  <a:pt x="1460961" y="86026"/>
                  <a:pt x="2272617" y="0"/>
                </a:cubicBezTo>
                <a:cubicBezTo>
                  <a:pt x="2284809" y="68451"/>
                  <a:pt x="2285804" y="298694"/>
                  <a:pt x="2297996" y="367145"/>
                </a:cubicBezTo>
                <a:cubicBezTo>
                  <a:pt x="804358" y="507157"/>
                  <a:pt x="699253" y="443185"/>
                  <a:pt x="14519" y="398651"/>
                </a:cubicBezTo>
                <a:lnTo>
                  <a:pt x="0" y="78244"/>
                </a:lnTo>
                <a:close/>
              </a:path>
            </a:pathLst>
          </a:custGeom>
          <a:gradFill flip="none" rotWithShape="1">
            <a:gsLst>
              <a:gs pos="24000">
                <a:schemeClr val="bg2">
                  <a:lumMod val="75000"/>
                  <a:alpha val="0"/>
                </a:schemeClr>
              </a:gs>
              <a:gs pos="100000">
                <a:srgbClr val="007AC2">
                  <a:alpha val="47000"/>
                </a:srgbClr>
              </a:gs>
            </a:gsLst>
            <a:lin ang="0" scaled="1"/>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a typeface="ＭＳ Ｐゴシック" pitchFamily="16" charset="-128"/>
              <a:cs typeface="ＭＳ Ｐゴシック" pitchFamily="-97" charset="-128"/>
            </a:endParaRPr>
          </a:p>
        </p:txBody>
      </p:sp>
      <p:sp>
        <p:nvSpPr>
          <p:cNvPr id="40" name="Title 3"/>
          <p:cNvSpPr txBox="1">
            <a:spLocks/>
          </p:cNvSpPr>
          <p:nvPr/>
        </p:nvSpPr>
        <p:spPr>
          <a:xfrm>
            <a:off x="864343" y="385412"/>
            <a:ext cx="6243245" cy="553998"/>
          </a:xfrm>
          <a:prstGeom prst="rect">
            <a:avLst/>
          </a:prstGeom>
          <a:noFill/>
        </p:spPr>
        <p:txBody>
          <a:bodyPr vert="horz" wrap="square" lIns="0" tIns="0" rIns="0" bIns="0" rtlCol="0" anchor="t">
            <a:spAutoFit/>
          </a:bodyPr>
          <a:lstStyle>
            <a:lvl1pPr algn="l" defTabSz="457200" rtl="0" eaLnBrk="1" latinLnBrk="0" hangingPunct="1">
              <a:lnSpc>
                <a:spcPct val="100000"/>
              </a:lnSpc>
              <a:spcBef>
                <a:spcPct val="0"/>
              </a:spcBef>
              <a:buNone/>
              <a:defRPr sz="2400" b="1" kern="1200">
                <a:solidFill>
                  <a:schemeClr val="tx1"/>
                </a:solidFill>
                <a:latin typeface="+mj-lt"/>
                <a:ea typeface="+mj-ea"/>
                <a:cs typeface="Arial"/>
              </a:defRPr>
            </a:lvl1pPr>
          </a:lstStyle>
          <a:p>
            <a:r>
              <a:rPr lang="en-US" sz="3600" b="0" kern="0" dirty="0">
                <a:solidFill>
                  <a:srgbClr val="004F9E"/>
                </a:solidFill>
                <a:latin typeface="Avenir LT Std 65 Medium"/>
              </a:rPr>
              <a:t>Technology Is Advancing Rapidly</a:t>
            </a:r>
          </a:p>
        </p:txBody>
      </p:sp>
      <p:sp>
        <p:nvSpPr>
          <p:cNvPr id="41" name="Title 3"/>
          <p:cNvSpPr txBox="1">
            <a:spLocks/>
          </p:cNvSpPr>
          <p:nvPr/>
        </p:nvSpPr>
        <p:spPr>
          <a:xfrm>
            <a:off x="1239000" y="892561"/>
            <a:ext cx="9576693" cy="369332"/>
          </a:xfrm>
          <a:prstGeom prst="rect">
            <a:avLst/>
          </a:prstGeom>
          <a:noFill/>
        </p:spPr>
        <p:txBody>
          <a:bodyPr vert="horz" wrap="square" lIns="0" tIns="0" rIns="0" bIns="0" rtlCol="0" anchor="t">
            <a:spAutoFit/>
          </a:bodyPr>
          <a:lstStyle>
            <a:lvl1pPr algn="l" defTabSz="457200" rtl="0" eaLnBrk="1" latinLnBrk="0" hangingPunct="1">
              <a:lnSpc>
                <a:spcPct val="100000"/>
              </a:lnSpc>
              <a:spcBef>
                <a:spcPct val="0"/>
              </a:spcBef>
              <a:buNone/>
              <a:defRPr sz="2400" b="1" kern="1200">
                <a:solidFill>
                  <a:schemeClr val="tx1"/>
                </a:solidFill>
                <a:latin typeface="+mj-lt"/>
                <a:ea typeface="+mj-ea"/>
                <a:cs typeface="Arial"/>
              </a:defRPr>
            </a:lvl1pPr>
          </a:lstStyle>
          <a:p>
            <a:r>
              <a:rPr lang="en-US" b="0" kern="0" dirty="0">
                <a:latin typeface="Avenir LT Std 65 Medium"/>
              </a:rPr>
              <a:t>GIS Integrating and Leveraging Many Innovations</a:t>
            </a:r>
          </a:p>
        </p:txBody>
      </p:sp>
      <p:sp>
        <p:nvSpPr>
          <p:cNvPr id="44" name="TextBox 43"/>
          <p:cNvSpPr txBox="1"/>
          <p:nvPr/>
        </p:nvSpPr>
        <p:spPr>
          <a:xfrm rot="858086">
            <a:off x="681966" y="2600204"/>
            <a:ext cx="1022459" cy="246221"/>
          </a:xfrm>
          <a:prstGeom prst="rect">
            <a:avLst/>
          </a:prstGeom>
          <a:noFill/>
          <a:ln>
            <a:noFill/>
          </a:ln>
          <a:effectLst/>
        </p:spPr>
        <p:txBody>
          <a:bodyPr wrap="square" lIns="91440" tIns="0" rIns="274320" bIns="45720" rtlCol="0">
            <a:spAutoFit/>
          </a:bodyPr>
          <a:lstStyle>
            <a:defPPr>
              <a:defRPr lang="en-US"/>
            </a:defPPr>
            <a:lvl1pPr algn="ctr" eaLnBrk="0" hangingPunct="0">
              <a:defRPr sz="1300" b="1">
                <a:solidFill>
                  <a:schemeClr val="bg2">
                    <a:lumMod val="20000"/>
                    <a:lumOff val="80000"/>
                    <a:alpha val="91000"/>
                  </a:schemeClr>
                </a:solidFill>
              </a:defRPr>
            </a:lvl1pPr>
          </a:lstStyle>
          <a:p>
            <a:r>
              <a:rPr lang="en-US" dirty="0"/>
              <a:t>Surveys</a:t>
            </a:r>
          </a:p>
        </p:txBody>
      </p:sp>
      <p:sp>
        <p:nvSpPr>
          <p:cNvPr id="46" name="TextBox 45"/>
          <p:cNvSpPr txBox="1"/>
          <p:nvPr/>
        </p:nvSpPr>
        <p:spPr>
          <a:xfrm rot="1198301">
            <a:off x="3089956" y="2332373"/>
            <a:ext cx="1118292" cy="246221"/>
          </a:xfrm>
          <a:prstGeom prst="rect">
            <a:avLst/>
          </a:prstGeom>
          <a:noFill/>
          <a:ln>
            <a:noFill/>
          </a:ln>
          <a:effectLst/>
        </p:spPr>
        <p:txBody>
          <a:bodyPr wrap="square" lIns="91440" tIns="0" rIns="274320" bIns="45720" rtlCol="0">
            <a:spAutoFit/>
          </a:bodyPr>
          <a:lstStyle>
            <a:defPPr>
              <a:defRPr lang="en-US"/>
            </a:defPPr>
            <a:lvl1pPr algn="ctr" eaLnBrk="0" hangingPunct="0">
              <a:defRPr sz="1300" b="1">
                <a:solidFill>
                  <a:schemeClr val="bg2">
                    <a:lumMod val="20000"/>
                    <a:lumOff val="80000"/>
                    <a:alpha val="91000"/>
                  </a:schemeClr>
                </a:solidFill>
              </a:defRPr>
            </a:lvl1pPr>
          </a:lstStyle>
          <a:p>
            <a:r>
              <a:rPr lang="en-US" dirty="0"/>
              <a:t>Drones</a:t>
            </a:r>
          </a:p>
        </p:txBody>
      </p:sp>
      <p:sp>
        <p:nvSpPr>
          <p:cNvPr id="47" name="TextBox 46"/>
          <p:cNvSpPr txBox="1"/>
          <p:nvPr/>
        </p:nvSpPr>
        <p:spPr>
          <a:xfrm rot="1059384">
            <a:off x="1074240" y="2516969"/>
            <a:ext cx="1258360" cy="246221"/>
          </a:xfrm>
          <a:prstGeom prst="rect">
            <a:avLst/>
          </a:prstGeom>
          <a:noFill/>
          <a:ln>
            <a:noFill/>
          </a:ln>
          <a:effectLst/>
        </p:spPr>
        <p:txBody>
          <a:bodyPr wrap="square" lIns="91440" tIns="0" rIns="274320" bIns="45720" rtlCol="0">
            <a:spAutoFit/>
          </a:bodyPr>
          <a:lstStyle>
            <a:defPPr>
              <a:defRPr lang="en-US"/>
            </a:defPPr>
            <a:lvl1pPr algn="ctr" eaLnBrk="0" hangingPunct="0">
              <a:defRPr sz="1300" b="1">
                <a:solidFill>
                  <a:schemeClr val="accent4">
                    <a:lumMod val="40000"/>
                    <a:lumOff val="60000"/>
                    <a:alpha val="91000"/>
                  </a:schemeClr>
                </a:solidFill>
              </a:defRPr>
            </a:lvl1pPr>
          </a:lstStyle>
          <a:p>
            <a:r>
              <a:rPr lang="en-US" dirty="0"/>
              <a:t>Location</a:t>
            </a:r>
          </a:p>
        </p:txBody>
      </p:sp>
      <p:sp>
        <p:nvSpPr>
          <p:cNvPr id="48" name="TextBox 47"/>
          <p:cNvSpPr txBox="1"/>
          <p:nvPr/>
        </p:nvSpPr>
        <p:spPr>
          <a:xfrm rot="764161">
            <a:off x="2122894" y="2934151"/>
            <a:ext cx="1145829" cy="246221"/>
          </a:xfrm>
          <a:prstGeom prst="rect">
            <a:avLst/>
          </a:prstGeom>
          <a:noFill/>
          <a:ln>
            <a:noFill/>
          </a:ln>
          <a:effectLst/>
        </p:spPr>
        <p:txBody>
          <a:bodyPr wrap="square" lIns="91440" tIns="0" rIns="274320" bIns="45720" rtlCol="0">
            <a:spAutoFit/>
          </a:bodyPr>
          <a:lstStyle>
            <a:defPPr>
              <a:defRPr lang="en-US"/>
            </a:defPPr>
            <a:lvl1pPr algn="ctr" eaLnBrk="0" hangingPunct="0">
              <a:defRPr sz="1300" b="1">
                <a:solidFill>
                  <a:schemeClr val="bg2">
                    <a:lumMod val="20000"/>
                    <a:lumOff val="80000"/>
                    <a:alpha val="91000"/>
                  </a:schemeClr>
                </a:solidFill>
              </a:defRPr>
            </a:lvl1pPr>
          </a:lstStyle>
          <a:p>
            <a:r>
              <a:rPr lang="en-US" dirty="0"/>
              <a:t>Weather</a:t>
            </a:r>
          </a:p>
        </p:txBody>
      </p:sp>
      <p:sp>
        <p:nvSpPr>
          <p:cNvPr id="49" name="Notched Right Arrow 3"/>
          <p:cNvSpPr/>
          <p:nvPr/>
        </p:nvSpPr>
        <p:spPr bwMode="auto">
          <a:xfrm rot="907347">
            <a:off x="2093418" y="2839657"/>
            <a:ext cx="2915316" cy="331556"/>
          </a:xfrm>
          <a:custGeom>
            <a:avLst/>
            <a:gdLst>
              <a:gd name="connsiteX0" fmla="*/ 0 w 1767874"/>
              <a:gd name="connsiteY0" fmla="*/ 130109 h 520435"/>
              <a:gd name="connsiteX1" fmla="*/ 1507657 w 1767874"/>
              <a:gd name="connsiteY1" fmla="*/ 130109 h 520435"/>
              <a:gd name="connsiteX2" fmla="*/ 1507657 w 1767874"/>
              <a:gd name="connsiteY2" fmla="*/ 0 h 520435"/>
              <a:gd name="connsiteX3" fmla="*/ 1767874 w 1767874"/>
              <a:gd name="connsiteY3" fmla="*/ 260218 h 520435"/>
              <a:gd name="connsiteX4" fmla="*/ 1507657 w 1767874"/>
              <a:gd name="connsiteY4" fmla="*/ 520435 h 520435"/>
              <a:gd name="connsiteX5" fmla="*/ 1507657 w 1767874"/>
              <a:gd name="connsiteY5" fmla="*/ 390326 h 520435"/>
              <a:gd name="connsiteX6" fmla="*/ 0 w 1767874"/>
              <a:gd name="connsiteY6" fmla="*/ 390326 h 520435"/>
              <a:gd name="connsiteX7" fmla="*/ 130109 w 1767874"/>
              <a:gd name="connsiteY7" fmla="*/ 260218 h 520435"/>
              <a:gd name="connsiteX8" fmla="*/ 0 w 1767874"/>
              <a:gd name="connsiteY8" fmla="*/ 130109 h 520435"/>
              <a:gd name="connsiteX0" fmla="*/ 0 w 1950754"/>
              <a:gd name="connsiteY0" fmla="*/ 130109 h 520435"/>
              <a:gd name="connsiteX1" fmla="*/ 1507657 w 1950754"/>
              <a:gd name="connsiteY1" fmla="*/ 130109 h 520435"/>
              <a:gd name="connsiteX2" fmla="*/ 1507657 w 1950754"/>
              <a:gd name="connsiteY2" fmla="*/ 0 h 520435"/>
              <a:gd name="connsiteX3" fmla="*/ 1950754 w 1950754"/>
              <a:gd name="connsiteY3" fmla="*/ 269362 h 520435"/>
              <a:gd name="connsiteX4" fmla="*/ 1507657 w 1950754"/>
              <a:gd name="connsiteY4" fmla="*/ 520435 h 520435"/>
              <a:gd name="connsiteX5" fmla="*/ 1507657 w 1950754"/>
              <a:gd name="connsiteY5" fmla="*/ 390326 h 520435"/>
              <a:gd name="connsiteX6" fmla="*/ 0 w 1950754"/>
              <a:gd name="connsiteY6" fmla="*/ 390326 h 520435"/>
              <a:gd name="connsiteX7" fmla="*/ 130109 w 1950754"/>
              <a:gd name="connsiteY7" fmla="*/ 260218 h 520435"/>
              <a:gd name="connsiteX8" fmla="*/ 0 w 1950754"/>
              <a:gd name="connsiteY8" fmla="*/ 130109 h 520435"/>
              <a:gd name="connsiteX0" fmla="*/ 0 w 1950754"/>
              <a:gd name="connsiteY0" fmla="*/ 130109 h 520435"/>
              <a:gd name="connsiteX1" fmla="*/ 1507657 w 1950754"/>
              <a:gd name="connsiteY1" fmla="*/ 130109 h 520435"/>
              <a:gd name="connsiteX2" fmla="*/ 1507657 w 1950754"/>
              <a:gd name="connsiteY2" fmla="*/ 0 h 520435"/>
              <a:gd name="connsiteX3" fmla="*/ 1950754 w 1950754"/>
              <a:gd name="connsiteY3" fmla="*/ 269362 h 520435"/>
              <a:gd name="connsiteX4" fmla="*/ 1507657 w 1950754"/>
              <a:gd name="connsiteY4" fmla="*/ 520435 h 520435"/>
              <a:gd name="connsiteX5" fmla="*/ 1507657 w 1950754"/>
              <a:gd name="connsiteY5" fmla="*/ 390326 h 520435"/>
              <a:gd name="connsiteX6" fmla="*/ 0 w 1950754"/>
              <a:gd name="connsiteY6" fmla="*/ 390326 h 520435"/>
              <a:gd name="connsiteX7" fmla="*/ 0 w 1950754"/>
              <a:gd name="connsiteY7" fmla="*/ 130109 h 520435"/>
              <a:gd name="connsiteX0" fmla="*/ 768096 w 2718850"/>
              <a:gd name="connsiteY0" fmla="*/ 130109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768096 w 2718850"/>
              <a:gd name="connsiteY7" fmla="*/ 130109 h 520435"/>
              <a:gd name="connsiteX0" fmla="*/ 18288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18288 w 2718850"/>
              <a:gd name="connsiteY7" fmla="*/ 203261 h 520435"/>
              <a:gd name="connsiteX0" fmla="*/ 27432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27432 w 2718850"/>
              <a:gd name="connsiteY7" fmla="*/ 203261 h 520435"/>
              <a:gd name="connsiteX0" fmla="*/ 27432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27432 w 2718850"/>
              <a:gd name="connsiteY7" fmla="*/ 203261 h 520435"/>
              <a:gd name="connsiteX0" fmla="*/ 27432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27432 w 2718850"/>
              <a:gd name="connsiteY7" fmla="*/ 203261 h 520435"/>
              <a:gd name="connsiteX0" fmla="*/ 27432 w 2727994"/>
              <a:gd name="connsiteY0" fmla="*/ 203261 h 520435"/>
              <a:gd name="connsiteX1" fmla="*/ 2275753 w 2727994"/>
              <a:gd name="connsiteY1" fmla="*/ 130109 h 520435"/>
              <a:gd name="connsiteX2" fmla="*/ 2275753 w 2727994"/>
              <a:gd name="connsiteY2" fmla="*/ 0 h 520435"/>
              <a:gd name="connsiteX3" fmla="*/ 2727994 w 2727994"/>
              <a:gd name="connsiteY3" fmla="*/ 251074 h 520435"/>
              <a:gd name="connsiteX4" fmla="*/ 2275753 w 2727994"/>
              <a:gd name="connsiteY4" fmla="*/ 520435 h 520435"/>
              <a:gd name="connsiteX5" fmla="*/ 2275753 w 2727994"/>
              <a:gd name="connsiteY5" fmla="*/ 390326 h 520435"/>
              <a:gd name="connsiteX6" fmla="*/ 0 w 2727994"/>
              <a:gd name="connsiteY6" fmla="*/ 353750 h 520435"/>
              <a:gd name="connsiteX7" fmla="*/ 27432 w 2727994"/>
              <a:gd name="connsiteY7" fmla="*/ 203261 h 520435"/>
              <a:gd name="connsiteX0" fmla="*/ 27432 w 2727994"/>
              <a:gd name="connsiteY0" fmla="*/ 203261 h 520435"/>
              <a:gd name="connsiteX1" fmla="*/ 2275753 w 2727994"/>
              <a:gd name="connsiteY1" fmla="*/ 130109 h 520435"/>
              <a:gd name="connsiteX2" fmla="*/ 2275753 w 2727994"/>
              <a:gd name="connsiteY2" fmla="*/ 0 h 520435"/>
              <a:gd name="connsiteX3" fmla="*/ 2727994 w 2727994"/>
              <a:gd name="connsiteY3" fmla="*/ 251074 h 520435"/>
              <a:gd name="connsiteX4" fmla="*/ 2275753 w 2727994"/>
              <a:gd name="connsiteY4" fmla="*/ 520435 h 520435"/>
              <a:gd name="connsiteX5" fmla="*/ 2275753 w 2727994"/>
              <a:gd name="connsiteY5" fmla="*/ 390326 h 520435"/>
              <a:gd name="connsiteX6" fmla="*/ 0 w 2727994"/>
              <a:gd name="connsiteY6" fmla="*/ 353750 h 520435"/>
              <a:gd name="connsiteX7" fmla="*/ 27432 w 2727994"/>
              <a:gd name="connsiteY7" fmla="*/ 203261 h 520435"/>
              <a:gd name="connsiteX0" fmla="*/ 9144 w 2709706"/>
              <a:gd name="connsiteY0" fmla="*/ 203261 h 520435"/>
              <a:gd name="connsiteX1" fmla="*/ 2257465 w 2709706"/>
              <a:gd name="connsiteY1" fmla="*/ 130109 h 520435"/>
              <a:gd name="connsiteX2" fmla="*/ 2257465 w 2709706"/>
              <a:gd name="connsiteY2" fmla="*/ 0 h 520435"/>
              <a:gd name="connsiteX3" fmla="*/ 2709706 w 2709706"/>
              <a:gd name="connsiteY3" fmla="*/ 251074 h 520435"/>
              <a:gd name="connsiteX4" fmla="*/ 2257465 w 2709706"/>
              <a:gd name="connsiteY4" fmla="*/ 520435 h 520435"/>
              <a:gd name="connsiteX5" fmla="*/ 2257465 w 2709706"/>
              <a:gd name="connsiteY5" fmla="*/ 390326 h 520435"/>
              <a:gd name="connsiteX6" fmla="*/ 0 w 2709706"/>
              <a:gd name="connsiteY6" fmla="*/ 408614 h 520435"/>
              <a:gd name="connsiteX7" fmla="*/ 9144 w 2709706"/>
              <a:gd name="connsiteY7" fmla="*/ 203261 h 520435"/>
              <a:gd name="connsiteX0" fmla="*/ 9144 w 2709706"/>
              <a:gd name="connsiteY0" fmla="*/ 203261 h 520435"/>
              <a:gd name="connsiteX1" fmla="*/ 2257465 w 2709706"/>
              <a:gd name="connsiteY1" fmla="*/ 130109 h 520435"/>
              <a:gd name="connsiteX2" fmla="*/ 2257465 w 2709706"/>
              <a:gd name="connsiteY2" fmla="*/ 0 h 520435"/>
              <a:gd name="connsiteX3" fmla="*/ 2709706 w 2709706"/>
              <a:gd name="connsiteY3" fmla="*/ 251074 h 520435"/>
              <a:gd name="connsiteX4" fmla="*/ 2257465 w 2709706"/>
              <a:gd name="connsiteY4" fmla="*/ 520435 h 520435"/>
              <a:gd name="connsiteX5" fmla="*/ 2257465 w 2709706"/>
              <a:gd name="connsiteY5" fmla="*/ 390326 h 520435"/>
              <a:gd name="connsiteX6" fmla="*/ 0 w 2709706"/>
              <a:gd name="connsiteY6" fmla="*/ 408614 h 520435"/>
              <a:gd name="connsiteX7" fmla="*/ 9144 w 2709706"/>
              <a:gd name="connsiteY7" fmla="*/ 203261 h 520435"/>
              <a:gd name="connsiteX0" fmla="*/ 9144 w 2709706"/>
              <a:gd name="connsiteY0" fmla="*/ 203261 h 520435"/>
              <a:gd name="connsiteX1" fmla="*/ 2257465 w 2709706"/>
              <a:gd name="connsiteY1" fmla="*/ 130109 h 520435"/>
              <a:gd name="connsiteX2" fmla="*/ 2257465 w 2709706"/>
              <a:gd name="connsiteY2" fmla="*/ 0 h 520435"/>
              <a:gd name="connsiteX3" fmla="*/ 2709706 w 2709706"/>
              <a:gd name="connsiteY3" fmla="*/ 251074 h 520435"/>
              <a:gd name="connsiteX4" fmla="*/ 2257465 w 2709706"/>
              <a:gd name="connsiteY4" fmla="*/ 520435 h 520435"/>
              <a:gd name="connsiteX5" fmla="*/ 2257465 w 2709706"/>
              <a:gd name="connsiteY5" fmla="*/ 390326 h 520435"/>
              <a:gd name="connsiteX6" fmla="*/ 0 w 2709706"/>
              <a:gd name="connsiteY6" fmla="*/ 408614 h 520435"/>
              <a:gd name="connsiteX7" fmla="*/ 9144 w 2709706"/>
              <a:gd name="connsiteY7" fmla="*/ 203261 h 520435"/>
              <a:gd name="connsiteX0" fmla="*/ 9144 w 2709706"/>
              <a:gd name="connsiteY0" fmla="*/ 184973 h 502147"/>
              <a:gd name="connsiteX1" fmla="*/ 2257465 w 2709706"/>
              <a:gd name="connsiteY1" fmla="*/ 111821 h 502147"/>
              <a:gd name="connsiteX2" fmla="*/ 2202601 w 2709706"/>
              <a:gd name="connsiteY2" fmla="*/ 0 h 502147"/>
              <a:gd name="connsiteX3" fmla="*/ 2709706 w 2709706"/>
              <a:gd name="connsiteY3" fmla="*/ 232786 h 502147"/>
              <a:gd name="connsiteX4" fmla="*/ 2257465 w 2709706"/>
              <a:gd name="connsiteY4" fmla="*/ 502147 h 502147"/>
              <a:gd name="connsiteX5" fmla="*/ 2257465 w 2709706"/>
              <a:gd name="connsiteY5" fmla="*/ 372038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232786 h 502147"/>
              <a:gd name="connsiteX4" fmla="*/ 2257465 w 2709706"/>
              <a:gd name="connsiteY4" fmla="*/ 502147 h 502147"/>
              <a:gd name="connsiteX5" fmla="*/ 2257465 w 2709706"/>
              <a:gd name="connsiteY5" fmla="*/ 372038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57465 w 2709706"/>
              <a:gd name="connsiteY5" fmla="*/ 372038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84897 w 2709706"/>
              <a:gd name="connsiteY5" fmla="*/ 335462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84897 w 2709706"/>
              <a:gd name="connsiteY5" fmla="*/ 335462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84897 w 2709706"/>
              <a:gd name="connsiteY5" fmla="*/ 335462 h 502147"/>
              <a:gd name="connsiteX6" fmla="*/ 0 w 2709706"/>
              <a:gd name="connsiteY6" fmla="*/ 390326 h 502147"/>
              <a:gd name="connsiteX7" fmla="*/ 9144 w 2709706"/>
              <a:gd name="connsiteY7" fmla="*/ 184973 h 502147"/>
              <a:gd name="connsiteX0" fmla="*/ 9144 w 2746282"/>
              <a:gd name="connsiteY0" fmla="*/ 184973 h 502147"/>
              <a:gd name="connsiteX1" fmla="*/ 2248321 w 2746282"/>
              <a:gd name="connsiteY1" fmla="*/ 130109 h 502147"/>
              <a:gd name="connsiteX2" fmla="*/ 2202601 w 2746282"/>
              <a:gd name="connsiteY2" fmla="*/ 0 h 502147"/>
              <a:gd name="connsiteX3" fmla="*/ 2746282 w 2746282"/>
              <a:gd name="connsiteY3" fmla="*/ 141346 h 502147"/>
              <a:gd name="connsiteX4" fmla="*/ 2257465 w 2746282"/>
              <a:gd name="connsiteY4" fmla="*/ 502147 h 502147"/>
              <a:gd name="connsiteX5" fmla="*/ 2284897 w 2746282"/>
              <a:gd name="connsiteY5" fmla="*/ 335462 h 502147"/>
              <a:gd name="connsiteX6" fmla="*/ 0 w 2746282"/>
              <a:gd name="connsiteY6" fmla="*/ 390326 h 502147"/>
              <a:gd name="connsiteX7" fmla="*/ 9144 w 2746282"/>
              <a:gd name="connsiteY7" fmla="*/ 184973 h 502147"/>
              <a:gd name="connsiteX0" fmla="*/ 9144 w 2746282"/>
              <a:gd name="connsiteY0" fmla="*/ 184973 h 474715"/>
              <a:gd name="connsiteX1" fmla="*/ 2248321 w 2746282"/>
              <a:gd name="connsiteY1" fmla="*/ 130109 h 474715"/>
              <a:gd name="connsiteX2" fmla="*/ 2202601 w 2746282"/>
              <a:gd name="connsiteY2" fmla="*/ 0 h 474715"/>
              <a:gd name="connsiteX3" fmla="*/ 2746282 w 2746282"/>
              <a:gd name="connsiteY3" fmla="*/ 141346 h 474715"/>
              <a:gd name="connsiteX4" fmla="*/ 2321473 w 2746282"/>
              <a:gd name="connsiteY4" fmla="*/ 474715 h 474715"/>
              <a:gd name="connsiteX5" fmla="*/ 2284897 w 2746282"/>
              <a:gd name="connsiteY5" fmla="*/ 335462 h 474715"/>
              <a:gd name="connsiteX6" fmla="*/ 0 w 2746282"/>
              <a:gd name="connsiteY6" fmla="*/ 390326 h 474715"/>
              <a:gd name="connsiteX7" fmla="*/ 9144 w 2746282"/>
              <a:gd name="connsiteY7" fmla="*/ 184973 h 474715"/>
              <a:gd name="connsiteX0" fmla="*/ 0 w 2737138"/>
              <a:gd name="connsiteY0" fmla="*/ 184973 h 477872"/>
              <a:gd name="connsiteX1" fmla="*/ 2239177 w 2737138"/>
              <a:gd name="connsiteY1" fmla="*/ 130109 h 477872"/>
              <a:gd name="connsiteX2" fmla="*/ 2193457 w 2737138"/>
              <a:gd name="connsiteY2" fmla="*/ 0 h 477872"/>
              <a:gd name="connsiteX3" fmla="*/ 2737138 w 2737138"/>
              <a:gd name="connsiteY3" fmla="*/ 141346 h 477872"/>
              <a:gd name="connsiteX4" fmla="*/ 2312329 w 2737138"/>
              <a:gd name="connsiteY4" fmla="*/ 474715 h 477872"/>
              <a:gd name="connsiteX5" fmla="*/ 2275753 w 2737138"/>
              <a:gd name="connsiteY5" fmla="*/ 335462 h 477872"/>
              <a:gd name="connsiteX6" fmla="*/ 0 w 2737138"/>
              <a:gd name="connsiteY6" fmla="*/ 408614 h 477872"/>
              <a:gd name="connsiteX7" fmla="*/ 0 w 2737138"/>
              <a:gd name="connsiteY7" fmla="*/ 184973 h 477872"/>
              <a:gd name="connsiteX0" fmla="*/ 0 w 2737138"/>
              <a:gd name="connsiteY0" fmla="*/ 184973 h 474715"/>
              <a:gd name="connsiteX1" fmla="*/ 2239177 w 2737138"/>
              <a:gd name="connsiteY1" fmla="*/ 130109 h 474715"/>
              <a:gd name="connsiteX2" fmla="*/ 2193457 w 2737138"/>
              <a:gd name="connsiteY2" fmla="*/ 0 h 474715"/>
              <a:gd name="connsiteX3" fmla="*/ 2737138 w 2737138"/>
              <a:gd name="connsiteY3" fmla="*/ 141346 h 474715"/>
              <a:gd name="connsiteX4" fmla="*/ 2312329 w 2737138"/>
              <a:gd name="connsiteY4" fmla="*/ 474715 h 474715"/>
              <a:gd name="connsiteX5" fmla="*/ 2275753 w 2737138"/>
              <a:gd name="connsiteY5" fmla="*/ 335462 h 474715"/>
              <a:gd name="connsiteX6" fmla="*/ 0 w 2737138"/>
              <a:gd name="connsiteY6" fmla="*/ 408614 h 474715"/>
              <a:gd name="connsiteX7" fmla="*/ 0 w 2737138"/>
              <a:gd name="connsiteY7" fmla="*/ 184973 h 474715"/>
              <a:gd name="connsiteX0" fmla="*/ 0 w 2737138"/>
              <a:gd name="connsiteY0" fmla="*/ 54864 h 344606"/>
              <a:gd name="connsiteX1" fmla="*/ 2239177 w 2737138"/>
              <a:gd name="connsiteY1" fmla="*/ 0 h 344606"/>
              <a:gd name="connsiteX2" fmla="*/ 2737138 w 2737138"/>
              <a:gd name="connsiteY2" fmla="*/ 11237 h 344606"/>
              <a:gd name="connsiteX3" fmla="*/ 2312329 w 2737138"/>
              <a:gd name="connsiteY3" fmla="*/ 344606 h 344606"/>
              <a:gd name="connsiteX4" fmla="*/ 2275753 w 2737138"/>
              <a:gd name="connsiteY4" fmla="*/ 205353 h 344606"/>
              <a:gd name="connsiteX5" fmla="*/ 0 w 2737138"/>
              <a:gd name="connsiteY5" fmla="*/ 278505 h 344606"/>
              <a:gd name="connsiteX6" fmla="*/ 0 w 2737138"/>
              <a:gd name="connsiteY6" fmla="*/ 54864 h 344606"/>
              <a:gd name="connsiteX0" fmla="*/ 0 w 2312329"/>
              <a:gd name="connsiteY0" fmla="*/ 54864 h 344606"/>
              <a:gd name="connsiteX1" fmla="*/ 2239177 w 2312329"/>
              <a:gd name="connsiteY1" fmla="*/ 0 h 344606"/>
              <a:gd name="connsiteX2" fmla="*/ 2312329 w 2312329"/>
              <a:gd name="connsiteY2" fmla="*/ 344606 h 344606"/>
              <a:gd name="connsiteX3" fmla="*/ 2275753 w 2312329"/>
              <a:gd name="connsiteY3" fmla="*/ 205353 h 344606"/>
              <a:gd name="connsiteX4" fmla="*/ 0 w 2312329"/>
              <a:gd name="connsiteY4" fmla="*/ 278505 h 344606"/>
              <a:gd name="connsiteX5" fmla="*/ 0 w 2312329"/>
              <a:gd name="connsiteY5" fmla="*/ 54864 h 344606"/>
              <a:gd name="connsiteX0" fmla="*/ 0 w 2275753"/>
              <a:gd name="connsiteY0" fmla="*/ 54864 h 331556"/>
              <a:gd name="connsiteX1" fmla="*/ 2239177 w 2275753"/>
              <a:gd name="connsiteY1" fmla="*/ 0 h 331556"/>
              <a:gd name="connsiteX2" fmla="*/ 2275753 w 2275753"/>
              <a:gd name="connsiteY2" fmla="*/ 205353 h 331556"/>
              <a:gd name="connsiteX3" fmla="*/ 0 w 2275753"/>
              <a:gd name="connsiteY3" fmla="*/ 278505 h 331556"/>
              <a:gd name="connsiteX4" fmla="*/ 0 w 2275753"/>
              <a:gd name="connsiteY4" fmla="*/ 54864 h 331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5753" h="331556">
                <a:moveTo>
                  <a:pt x="0" y="54864"/>
                </a:moveTo>
                <a:cubicBezTo>
                  <a:pt x="1298080" y="149352"/>
                  <a:pt x="1489737" y="106680"/>
                  <a:pt x="2239177" y="0"/>
                </a:cubicBezTo>
                <a:lnTo>
                  <a:pt x="2275753" y="205353"/>
                </a:lnTo>
                <a:cubicBezTo>
                  <a:pt x="1526313" y="321177"/>
                  <a:pt x="1444384" y="382137"/>
                  <a:pt x="0" y="278505"/>
                </a:cubicBezTo>
                <a:lnTo>
                  <a:pt x="0" y="54864"/>
                </a:lnTo>
                <a:close/>
              </a:path>
            </a:pathLst>
          </a:custGeom>
          <a:gradFill flip="none" rotWithShape="1">
            <a:gsLst>
              <a:gs pos="24000">
                <a:schemeClr val="bg2">
                  <a:lumMod val="20000"/>
                  <a:lumOff val="80000"/>
                  <a:alpha val="0"/>
                </a:schemeClr>
              </a:gs>
              <a:gs pos="100000">
                <a:schemeClr val="accent4">
                  <a:lumMod val="75000"/>
                  <a:alpha val="52000"/>
                </a:schemeClr>
              </a:gs>
            </a:gsLst>
            <a:lin ang="0" scaled="1"/>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a typeface="ＭＳ Ｐゴシック" pitchFamily="16" charset="-128"/>
              <a:cs typeface="ＭＳ Ｐゴシック" pitchFamily="-97" charset="-128"/>
            </a:endParaRPr>
          </a:p>
        </p:txBody>
      </p:sp>
      <p:sp>
        <p:nvSpPr>
          <p:cNvPr id="50" name="Notched Right Arrow 3"/>
          <p:cNvSpPr/>
          <p:nvPr/>
        </p:nvSpPr>
        <p:spPr bwMode="auto">
          <a:xfrm rot="1048361">
            <a:off x="962897" y="3031070"/>
            <a:ext cx="2915316" cy="331556"/>
          </a:xfrm>
          <a:custGeom>
            <a:avLst/>
            <a:gdLst>
              <a:gd name="connsiteX0" fmla="*/ 0 w 1767874"/>
              <a:gd name="connsiteY0" fmla="*/ 130109 h 520435"/>
              <a:gd name="connsiteX1" fmla="*/ 1507657 w 1767874"/>
              <a:gd name="connsiteY1" fmla="*/ 130109 h 520435"/>
              <a:gd name="connsiteX2" fmla="*/ 1507657 w 1767874"/>
              <a:gd name="connsiteY2" fmla="*/ 0 h 520435"/>
              <a:gd name="connsiteX3" fmla="*/ 1767874 w 1767874"/>
              <a:gd name="connsiteY3" fmla="*/ 260218 h 520435"/>
              <a:gd name="connsiteX4" fmla="*/ 1507657 w 1767874"/>
              <a:gd name="connsiteY4" fmla="*/ 520435 h 520435"/>
              <a:gd name="connsiteX5" fmla="*/ 1507657 w 1767874"/>
              <a:gd name="connsiteY5" fmla="*/ 390326 h 520435"/>
              <a:gd name="connsiteX6" fmla="*/ 0 w 1767874"/>
              <a:gd name="connsiteY6" fmla="*/ 390326 h 520435"/>
              <a:gd name="connsiteX7" fmla="*/ 130109 w 1767874"/>
              <a:gd name="connsiteY7" fmla="*/ 260218 h 520435"/>
              <a:gd name="connsiteX8" fmla="*/ 0 w 1767874"/>
              <a:gd name="connsiteY8" fmla="*/ 130109 h 520435"/>
              <a:gd name="connsiteX0" fmla="*/ 0 w 1950754"/>
              <a:gd name="connsiteY0" fmla="*/ 130109 h 520435"/>
              <a:gd name="connsiteX1" fmla="*/ 1507657 w 1950754"/>
              <a:gd name="connsiteY1" fmla="*/ 130109 h 520435"/>
              <a:gd name="connsiteX2" fmla="*/ 1507657 w 1950754"/>
              <a:gd name="connsiteY2" fmla="*/ 0 h 520435"/>
              <a:gd name="connsiteX3" fmla="*/ 1950754 w 1950754"/>
              <a:gd name="connsiteY3" fmla="*/ 269362 h 520435"/>
              <a:gd name="connsiteX4" fmla="*/ 1507657 w 1950754"/>
              <a:gd name="connsiteY4" fmla="*/ 520435 h 520435"/>
              <a:gd name="connsiteX5" fmla="*/ 1507657 w 1950754"/>
              <a:gd name="connsiteY5" fmla="*/ 390326 h 520435"/>
              <a:gd name="connsiteX6" fmla="*/ 0 w 1950754"/>
              <a:gd name="connsiteY6" fmla="*/ 390326 h 520435"/>
              <a:gd name="connsiteX7" fmla="*/ 130109 w 1950754"/>
              <a:gd name="connsiteY7" fmla="*/ 260218 h 520435"/>
              <a:gd name="connsiteX8" fmla="*/ 0 w 1950754"/>
              <a:gd name="connsiteY8" fmla="*/ 130109 h 520435"/>
              <a:gd name="connsiteX0" fmla="*/ 0 w 1950754"/>
              <a:gd name="connsiteY0" fmla="*/ 130109 h 520435"/>
              <a:gd name="connsiteX1" fmla="*/ 1507657 w 1950754"/>
              <a:gd name="connsiteY1" fmla="*/ 130109 h 520435"/>
              <a:gd name="connsiteX2" fmla="*/ 1507657 w 1950754"/>
              <a:gd name="connsiteY2" fmla="*/ 0 h 520435"/>
              <a:gd name="connsiteX3" fmla="*/ 1950754 w 1950754"/>
              <a:gd name="connsiteY3" fmla="*/ 269362 h 520435"/>
              <a:gd name="connsiteX4" fmla="*/ 1507657 w 1950754"/>
              <a:gd name="connsiteY4" fmla="*/ 520435 h 520435"/>
              <a:gd name="connsiteX5" fmla="*/ 1507657 w 1950754"/>
              <a:gd name="connsiteY5" fmla="*/ 390326 h 520435"/>
              <a:gd name="connsiteX6" fmla="*/ 0 w 1950754"/>
              <a:gd name="connsiteY6" fmla="*/ 390326 h 520435"/>
              <a:gd name="connsiteX7" fmla="*/ 0 w 1950754"/>
              <a:gd name="connsiteY7" fmla="*/ 130109 h 520435"/>
              <a:gd name="connsiteX0" fmla="*/ 768096 w 2718850"/>
              <a:gd name="connsiteY0" fmla="*/ 130109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768096 w 2718850"/>
              <a:gd name="connsiteY7" fmla="*/ 130109 h 520435"/>
              <a:gd name="connsiteX0" fmla="*/ 18288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18288 w 2718850"/>
              <a:gd name="connsiteY7" fmla="*/ 203261 h 520435"/>
              <a:gd name="connsiteX0" fmla="*/ 27432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27432 w 2718850"/>
              <a:gd name="connsiteY7" fmla="*/ 203261 h 520435"/>
              <a:gd name="connsiteX0" fmla="*/ 27432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27432 w 2718850"/>
              <a:gd name="connsiteY7" fmla="*/ 203261 h 520435"/>
              <a:gd name="connsiteX0" fmla="*/ 27432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27432 w 2718850"/>
              <a:gd name="connsiteY7" fmla="*/ 203261 h 520435"/>
              <a:gd name="connsiteX0" fmla="*/ 27432 w 2727994"/>
              <a:gd name="connsiteY0" fmla="*/ 203261 h 520435"/>
              <a:gd name="connsiteX1" fmla="*/ 2275753 w 2727994"/>
              <a:gd name="connsiteY1" fmla="*/ 130109 h 520435"/>
              <a:gd name="connsiteX2" fmla="*/ 2275753 w 2727994"/>
              <a:gd name="connsiteY2" fmla="*/ 0 h 520435"/>
              <a:gd name="connsiteX3" fmla="*/ 2727994 w 2727994"/>
              <a:gd name="connsiteY3" fmla="*/ 251074 h 520435"/>
              <a:gd name="connsiteX4" fmla="*/ 2275753 w 2727994"/>
              <a:gd name="connsiteY4" fmla="*/ 520435 h 520435"/>
              <a:gd name="connsiteX5" fmla="*/ 2275753 w 2727994"/>
              <a:gd name="connsiteY5" fmla="*/ 390326 h 520435"/>
              <a:gd name="connsiteX6" fmla="*/ 0 w 2727994"/>
              <a:gd name="connsiteY6" fmla="*/ 353750 h 520435"/>
              <a:gd name="connsiteX7" fmla="*/ 27432 w 2727994"/>
              <a:gd name="connsiteY7" fmla="*/ 203261 h 520435"/>
              <a:gd name="connsiteX0" fmla="*/ 27432 w 2727994"/>
              <a:gd name="connsiteY0" fmla="*/ 203261 h 520435"/>
              <a:gd name="connsiteX1" fmla="*/ 2275753 w 2727994"/>
              <a:gd name="connsiteY1" fmla="*/ 130109 h 520435"/>
              <a:gd name="connsiteX2" fmla="*/ 2275753 w 2727994"/>
              <a:gd name="connsiteY2" fmla="*/ 0 h 520435"/>
              <a:gd name="connsiteX3" fmla="*/ 2727994 w 2727994"/>
              <a:gd name="connsiteY3" fmla="*/ 251074 h 520435"/>
              <a:gd name="connsiteX4" fmla="*/ 2275753 w 2727994"/>
              <a:gd name="connsiteY4" fmla="*/ 520435 h 520435"/>
              <a:gd name="connsiteX5" fmla="*/ 2275753 w 2727994"/>
              <a:gd name="connsiteY5" fmla="*/ 390326 h 520435"/>
              <a:gd name="connsiteX6" fmla="*/ 0 w 2727994"/>
              <a:gd name="connsiteY6" fmla="*/ 353750 h 520435"/>
              <a:gd name="connsiteX7" fmla="*/ 27432 w 2727994"/>
              <a:gd name="connsiteY7" fmla="*/ 203261 h 520435"/>
              <a:gd name="connsiteX0" fmla="*/ 9144 w 2709706"/>
              <a:gd name="connsiteY0" fmla="*/ 203261 h 520435"/>
              <a:gd name="connsiteX1" fmla="*/ 2257465 w 2709706"/>
              <a:gd name="connsiteY1" fmla="*/ 130109 h 520435"/>
              <a:gd name="connsiteX2" fmla="*/ 2257465 w 2709706"/>
              <a:gd name="connsiteY2" fmla="*/ 0 h 520435"/>
              <a:gd name="connsiteX3" fmla="*/ 2709706 w 2709706"/>
              <a:gd name="connsiteY3" fmla="*/ 251074 h 520435"/>
              <a:gd name="connsiteX4" fmla="*/ 2257465 w 2709706"/>
              <a:gd name="connsiteY4" fmla="*/ 520435 h 520435"/>
              <a:gd name="connsiteX5" fmla="*/ 2257465 w 2709706"/>
              <a:gd name="connsiteY5" fmla="*/ 390326 h 520435"/>
              <a:gd name="connsiteX6" fmla="*/ 0 w 2709706"/>
              <a:gd name="connsiteY6" fmla="*/ 408614 h 520435"/>
              <a:gd name="connsiteX7" fmla="*/ 9144 w 2709706"/>
              <a:gd name="connsiteY7" fmla="*/ 203261 h 520435"/>
              <a:gd name="connsiteX0" fmla="*/ 9144 w 2709706"/>
              <a:gd name="connsiteY0" fmla="*/ 203261 h 520435"/>
              <a:gd name="connsiteX1" fmla="*/ 2257465 w 2709706"/>
              <a:gd name="connsiteY1" fmla="*/ 130109 h 520435"/>
              <a:gd name="connsiteX2" fmla="*/ 2257465 w 2709706"/>
              <a:gd name="connsiteY2" fmla="*/ 0 h 520435"/>
              <a:gd name="connsiteX3" fmla="*/ 2709706 w 2709706"/>
              <a:gd name="connsiteY3" fmla="*/ 251074 h 520435"/>
              <a:gd name="connsiteX4" fmla="*/ 2257465 w 2709706"/>
              <a:gd name="connsiteY4" fmla="*/ 520435 h 520435"/>
              <a:gd name="connsiteX5" fmla="*/ 2257465 w 2709706"/>
              <a:gd name="connsiteY5" fmla="*/ 390326 h 520435"/>
              <a:gd name="connsiteX6" fmla="*/ 0 w 2709706"/>
              <a:gd name="connsiteY6" fmla="*/ 408614 h 520435"/>
              <a:gd name="connsiteX7" fmla="*/ 9144 w 2709706"/>
              <a:gd name="connsiteY7" fmla="*/ 203261 h 520435"/>
              <a:gd name="connsiteX0" fmla="*/ 9144 w 2709706"/>
              <a:gd name="connsiteY0" fmla="*/ 203261 h 520435"/>
              <a:gd name="connsiteX1" fmla="*/ 2257465 w 2709706"/>
              <a:gd name="connsiteY1" fmla="*/ 130109 h 520435"/>
              <a:gd name="connsiteX2" fmla="*/ 2257465 w 2709706"/>
              <a:gd name="connsiteY2" fmla="*/ 0 h 520435"/>
              <a:gd name="connsiteX3" fmla="*/ 2709706 w 2709706"/>
              <a:gd name="connsiteY3" fmla="*/ 251074 h 520435"/>
              <a:gd name="connsiteX4" fmla="*/ 2257465 w 2709706"/>
              <a:gd name="connsiteY4" fmla="*/ 520435 h 520435"/>
              <a:gd name="connsiteX5" fmla="*/ 2257465 w 2709706"/>
              <a:gd name="connsiteY5" fmla="*/ 390326 h 520435"/>
              <a:gd name="connsiteX6" fmla="*/ 0 w 2709706"/>
              <a:gd name="connsiteY6" fmla="*/ 408614 h 520435"/>
              <a:gd name="connsiteX7" fmla="*/ 9144 w 2709706"/>
              <a:gd name="connsiteY7" fmla="*/ 203261 h 520435"/>
              <a:gd name="connsiteX0" fmla="*/ 9144 w 2709706"/>
              <a:gd name="connsiteY0" fmla="*/ 184973 h 502147"/>
              <a:gd name="connsiteX1" fmla="*/ 2257465 w 2709706"/>
              <a:gd name="connsiteY1" fmla="*/ 111821 h 502147"/>
              <a:gd name="connsiteX2" fmla="*/ 2202601 w 2709706"/>
              <a:gd name="connsiteY2" fmla="*/ 0 h 502147"/>
              <a:gd name="connsiteX3" fmla="*/ 2709706 w 2709706"/>
              <a:gd name="connsiteY3" fmla="*/ 232786 h 502147"/>
              <a:gd name="connsiteX4" fmla="*/ 2257465 w 2709706"/>
              <a:gd name="connsiteY4" fmla="*/ 502147 h 502147"/>
              <a:gd name="connsiteX5" fmla="*/ 2257465 w 2709706"/>
              <a:gd name="connsiteY5" fmla="*/ 372038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232786 h 502147"/>
              <a:gd name="connsiteX4" fmla="*/ 2257465 w 2709706"/>
              <a:gd name="connsiteY4" fmla="*/ 502147 h 502147"/>
              <a:gd name="connsiteX5" fmla="*/ 2257465 w 2709706"/>
              <a:gd name="connsiteY5" fmla="*/ 372038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57465 w 2709706"/>
              <a:gd name="connsiteY5" fmla="*/ 372038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84897 w 2709706"/>
              <a:gd name="connsiteY5" fmla="*/ 335462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84897 w 2709706"/>
              <a:gd name="connsiteY5" fmla="*/ 335462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84897 w 2709706"/>
              <a:gd name="connsiteY5" fmla="*/ 335462 h 502147"/>
              <a:gd name="connsiteX6" fmla="*/ 0 w 2709706"/>
              <a:gd name="connsiteY6" fmla="*/ 390326 h 502147"/>
              <a:gd name="connsiteX7" fmla="*/ 9144 w 2709706"/>
              <a:gd name="connsiteY7" fmla="*/ 184973 h 502147"/>
              <a:gd name="connsiteX0" fmla="*/ 9144 w 2746282"/>
              <a:gd name="connsiteY0" fmla="*/ 184973 h 502147"/>
              <a:gd name="connsiteX1" fmla="*/ 2248321 w 2746282"/>
              <a:gd name="connsiteY1" fmla="*/ 130109 h 502147"/>
              <a:gd name="connsiteX2" fmla="*/ 2202601 w 2746282"/>
              <a:gd name="connsiteY2" fmla="*/ 0 h 502147"/>
              <a:gd name="connsiteX3" fmla="*/ 2746282 w 2746282"/>
              <a:gd name="connsiteY3" fmla="*/ 141346 h 502147"/>
              <a:gd name="connsiteX4" fmla="*/ 2257465 w 2746282"/>
              <a:gd name="connsiteY4" fmla="*/ 502147 h 502147"/>
              <a:gd name="connsiteX5" fmla="*/ 2284897 w 2746282"/>
              <a:gd name="connsiteY5" fmla="*/ 335462 h 502147"/>
              <a:gd name="connsiteX6" fmla="*/ 0 w 2746282"/>
              <a:gd name="connsiteY6" fmla="*/ 390326 h 502147"/>
              <a:gd name="connsiteX7" fmla="*/ 9144 w 2746282"/>
              <a:gd name="connsiteY7" fmla="*/ 184973 h 502147"/>
              <a:gd name="connsiteX0" fmla="*/ 9144 w 2746282"/>
              <a:gd name="connsiteY0" fmla="*/ 184973 h 474715"/>
              <a:gd name="connsiteX1" fmla="*/ 2248321 w 2746282"/>
              <a:gd name="connsiteY1" fmla="*/ 130109 h 474715"/>
              <a:gd name="connsiteX2" fmla="*/ 2202601 w 2746282"/>
              <a:gd name="connsiteY2" fmla="*/ 0 h 474715"/>
              <a:gd name="connsiteX3" fmla="*/ 2746282 w 2746282"/>
              <a:gd name="connsiteY3" fmla="*/ 141346 h 474715"/>
              <a:gd name="connsiteX4" fmla="*/ 2321473 w 2746282"/>
              <a:gd name="connsiteY4" fmla="*/ 474715 h 474715"/>
              <a:gd name="connsiteX5" fmla="*/ 2284897 w 2746282"/>
              <a:gd name="connsiteY5" fmla="*/ 335462 h 474715"/>
              <a:gd name="connsiteX6" fmla="*/ 0 w 2746282"/>
              <a:gd name="connsiteY6" fmla="*/ 390326 h 474715"/>
              <a:gd name="connsiteX7" fmla="*/ 9144 w 2746282"/>
              <a:gd name="connsiteY7" fmla="*/ 184973 h 474715"/>
              <a:gd name="connsiteX0" fmla="*/ 0 w 2737138"/>
              <a:gd name="connsiteY0" fmla="*/ 184973 h 477872"/>
              <a:gd name="connsiteX1" fmla="*/ 2239177 w 2737138"/>
              <a:gd name="connsiteY1" fmla="*/ 130109 h 477872"/>
              <a:gd name="connsiteX2" fmla="*/ 2193457 w 2737138"/>
              <a:gd name="connsiteY2" fmla="*/ 0 h 477872"/>
              <a:gd name="connsiteX3" fmla="*/ 2737138 w 2737138"/>
              <a:gd name="connsiteY3" fmla="*/ 141346 h 477872"/>
              <a:gd name="connsiteX4" fmla="*/ 2312329 w 2737138"/>
              <a:gd name="connsiteY4" fmla="*/ 474715 h 477872"/>
              <a:gd name="connsiteX5" fmla="*/ 2275753 w 2737138"/>
              <a:gd name="connsiteY5" fmla="*/ 335462 h 477872"/>
              <a:gd name="connsiteX6" fmla="*/ 0 w 2737138"/>
              <a:gd name="connsiteY6" fmla="*/ 408614 h 477872"/>
              <a:gd name="connsiteX7" fmla="*/ 0 w 2737138"/>
              <a:gd name="connsiteY7" fmla="*/ 184973 h 477872"/>
              <a:gd name="connsiteX0" fmla="*/ 0 w 2737138"/>
              <a:gd name="connsiteY0" fmla="*/ 184973 h 474715"/>
              <a:gd name="connsiteX1" fmla="*/ 2239177 w 2737138"/>
              <a:gd name="connsiteY1" fmla="*/ 130109 h 474715"/>
              <a:gd name="connsiteX2" fmla="*/ 2193457 w 2737138"/>
              <a:gd name="connsiteY2" fmla="*/ 0 h 474715"/>
              <a:gd name="connsiteX3" fmla="*/ 2737138 w 2737138"/>
              <a:gd name="connsiteY3" fmla="*/ 141346 h 474715"/>
              <a:gd name="connsiteX4" fmla="*/ 2312329 w 2737138"/>
              <a:gd name="connsiteY4" fmla="*/ 474715 h 474715"/>
              <a:gd name="connsiteX5" fmla="*/ 2275753 w 2737138"/>
              <a:gd name="connsiteY5" fmla="*/ 335462 h 474715"/>
              <a:gd name="connsiteX6" fmla="*/ 0 w 2737138"/>
              <a:gd name="connsiteY6" fmla="*/ 408614 h 474715"/>
              <a:gd name="connsiteX7" fmla="*/ 0 w 2737138"/>
              <a:gd name="connsiteY7" fmla="*/ 184973 h 474715"/>
              <a:gd name="connsiteX0" fmla="*/ 0 w 2737138"/>
              <a:gd name="connsiteY0" fmla="*/ 54864 h 344606"/>
              <a:gd name="connsiteX1" fmla="*/ 2239177 w 2737138"/>
              <a:gd name="connsiteY1" fmla="*/ 0 h 344606"/>
              <a:gd name="connsiteX2" fmla="*/ 2737138 w 2737138"/>
              <a:gd name="connsiteY2" fmla="*/ 11237 h 344606"/>
              <a:gd name="connsiteX3" fmla="*/ 2312329 w 2737138"/>
              <a:gd name="connsiteY3" fmla="*/ 344606 h 344606"/>
              <a:gd name="connsiteX4" fmla="*/ 2275753 w 2737138"/>
              <a:gd name="connsiteY4" fmla="*/ 205353 h 344606"/>
              <a:gd name="connsiteX5" fmla="*/ 0 w 2737138"/>
              <a:gd name="connsiteY5" fmla="*/ 278505 h 344606"/>
              <a:gd name="connsiteX6" fmla="*/ 0 w 2737138"/>
              <a:gd name="connsiteY6" fmla="*/ 54864 h 344606"/>
              <a:gd name="connsiteX0" fmla="*/ 0 w 2312329"/>
              <a:gd name="connsiteY0" fmla="*/ 54864 h 344606"/>
              <a:gd name="connsiteX1" fmla="*/ 2239177 w 2312329"/>
              <a:gd name="connsiteY1" fmla="*/ 0 h 344606"/>
              <a:gd name="connsiteX2" fmla="*/ 2312329 w 2312329"/>
              <a:gd name="connsiteY2" fmla="*/ 344606 h 344606"/>
              <a:gd name="connsiteX3" fmla="*/ 2275753 w 2312329"/>
              <a:gd name="connsiteY3" fmla="*/ 205353 h 344606"/>
              <a:gd name="connsiteX4" fmla="*/ 0 w 2312329"/>
              <a:gd name="connsiteY4" fmla="*/ 278505 h 344606"/>
              <a:gd name="connsiteX5" fmla="*/ 0 w 2312329"/>
              <a:gd name="connsiteY5" fmla="*/ 54864 h 344606"/>
              <a:gd name="connsiteX0" fmla="*/ 0 w 2275753"/>
              <a:gd name="connsiteY0" fmla="*/ 54864 h 331556"/>
              <a:gd name="connsiteX1" fmla="*/ 2239177 w 2275753"/>
              <a:gd name="connsiteY1" fmla="*/ 0 h 331556"/>
              <a:gd name="connsiteX2" fmla="*/ 2275753 w 2275753"/>
              <a:gd name="connsiteY2" fmla="*/ 205353 h 331556"/>
              <a:gd name="connsiteX3" fmla="*/ 0 w 2275753"/>
              <a:gd name="connsiteY3" fmla="*/ 278505 h 331556"/>
              <a:gd name="connsiteX4" fmla="*/ 0 w 2275753"/>
              <a:gd name="connsiteY4" fmla="*/ 54864 h 331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5753" h="331556">
                <a:moveTo>
                  <a:pt x="0" y="54864"/>
                </a:moveTo>
                <a:cubicBezTo>
                  <a:pt x="1298080" y="149352"/>
                  <a:pt x="1489737" y="106680"/>
                  <a:pt x="2239177" y="0"/>
                </a:cubicBezTo>
                <a:lnTo>
                  <a:pt x="2275753" y="205353"/>
                </a:lnTo>
                <a:cubicBezTo>
                  <a:pt x="1526313" y="321177"/>
                  <a:pt x="1444384" y="382137"/>
                  <a:pt x="0" y="278505"/>
                </a:cubicBezTo>
                <a:lnTo>
                  <a:pt x="0" y="54864"/>
                </a:lnTo>
                <a:close/>
              </a:path>
            </a:pathLst>
          </a:custGeom>
          <a:gradFill flip="none" rotWithShape="1">
            <a:gsLst>
              <a:gs pos="24000">
                <a:schemeClr val="bg2">
                  <a:lumMod val="20000"/>
                  <a:lumOff val="80000"/>
                  <a:alpha val="0"/>
                </a:schemeClr>
              </a:gs>
              <a:gs pos="100000">
                <a:schemeClr val="accent4">
                  <a:lumMod val="75000"/>
                  <a:alpha val="52000"/>
                </a:schemeClr>
              </a:gs>
            </a:gsLst>
            <a:lin ang="0" scaled="1"/>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a typeface="ＭＳ Ｐゴシック" pitchFamily="16" charset="-128"/>
              <a:cs typeface="ＭＳ Ｐゴシック" pitchFamily="-97" charset="-128"/>
            </a:endParaRPr>
          </a:p>
        </p:txBody>
      </p:sp>
      <p:sp>
        <p:nvSpPr>
          <p:cNvPr id="51" name="Notched Right Arrow 3"/>
          <p:cNvSpPr/>
          <p:nvPr/>
        </p:nvSpPr>
        <p:spPr bwMode="auto">
          <a:xfrm rot="1671142">
            <a:off x="-407106" y="1826430"/>
            <a:ext cx="2565691" cy="448416"/>
          </a:xfrm>
          <a:custGeom>
            <a:avLst/>
            <a:gdLst>
              <a:gd name="connsiteX0" fmla="*/ 0 w 1767874"/>
              <a:gd name="connsiteY0" fmla="*/ 130109 h 520435"/>
              <a:gd name="connsiteX1" fmla="*/ 1507657 w 1767874"/>
              <a:gd name="connsiteY1" fmla="*/ 130109 h 520435"/>
              <a:gd name="connsiteX2" fmla="*/ 1507657 w 1767874"/>
              <a:gd name="connsiteY2" fmla="*/ 0 h 520435"/>
              <a:gd name="connsiteX3" fmla="*/ 1767874 w 1767874"/>
              <a:gd name="connsiteY3" fmla="*/ 260218 h 520435"/>
              <a:gd name="connsiteX4" fmla="*/ 1507657 w 1767874"/>
              <a:gd name="connsiteY4" fmla="*/ 520435 h 520435"/>
              <a:gd name="connsiteX5" fmla="*/ 1507657 w 1767874"/>
              <a:gd name="connsiteY5" fmla="*/ 390326 h 520435"/>
              <a:gd name="connsiteX6" fmla="*/ 0 w 1767874"/>
              <a:gd name="connsiteY6" fmla="*/ 390326 h 520435"/>
              <a:gd name="connsiteX7" fmla="*/ 130109 w 1767874"/>
              <a:gd name="connsiteY7" fmla="*/ 260218 h 520435"/>
              <a:gd name="connsiteX8" fmla="*/ 0 w 1767874"/>
              <a:gd name="connsiteY8" fmla="*/ 130109 h 520435"/>
              <a:gd name="connsiteX0" fmla="*/ 0 w 1950754"/>
              <a:gd name="connsiteY0" fmla="*/ 130109 h 520435"/>
              <a:gd name="connsiteX1" fmla="*/ 1507657 w 1950754"/>
              <a:gd name="connsiteY1" fmla="*/ 130109 h 520435"/>
              <a:gd name="connsiteX2" fmla="*/ 1507657 w 1950754"/>
              <a:gd name="connsiteY2" fmla="*/ 0 h 520435"/>
              <a:gd name="connsiteX3" fmla="*/ 1950754 w 1950754"/>
              <a:gd name="connsiteY3" fmla="*/ 269362 h 520435"/>
              <a:gd name="connsiteX4" fmla="*/ 1507657 w 1950754"/>
              <a:gd name="connsiteY4" fmla="*/ 520435 h 520435"/>
              <a:gd name="connsiteX5" fmla="*/ 1507657 w 1950754"/>
              <a:gd name="connsiteY5" fmla="*/ 390326 h 520435"/>
              <a:gd name="connsiteX6" fmla="*/ 0 w 1950754"/>
              <a:gd name="connsiteY6" fmla="*/ 390326 h 520435"/>
              <a:gd name="connsiteX7" fmla="*/ 130109 w 1950754"/>
              <a:gd name="connsiteY7" fmla="*/ 260218 h 520435"/>
              <a:gd name="connsiteX8" fmla="*/ 0 w 1950754"/>
              <a:gd name="connsiteY8" fmla="*/ 130109 h 520435"/>
              <a:gd name="connsiteX0" fmla="*/ 0 w 1950754"/>
              <a:gd name="connsiteY0" fmla="*/ 130109 h 520435"/>
              <a:gd name="connsiteX1" fmla="*/ 1507657 w 1950754"/>
              <a:gd name="connsiteY1" fmla="*/ 130109 h 520435"/>
              <a:gd name="connsiteX2" fmla="*/ 1507657 w 1950754"/>
              <a:gd name="connsiteY2" fmla="*/ 0 h 520435"/>
              <a:gd name="connsiteX3" fmla="*/ 1950754 w 1950754"/>
              <a:gd name="connsiteY3" fmla="*/ 269362 h 520435"/>
              <a:gd name="connsiteX4" fmla="*/ 1507657 w 1950754"/>
              <a:gd name="connsiteY4" fmla="*/ 520435 h 520435"/>
              <a:gd name="connsiteX5" fmla="*/ 1507657 w 1950754"/>
              <a:gd name="connsiteY5" fmla="*/ 390326 h 520435"/>
              <a:gd name="connsiteX6" fmla="*/ 0 w 1950754"/>
              <a:gd name="connsiteY6" fmla="*/ 390326 h 520435"/>
              <a:gd name="connsiteX7" fmla="*/ 0 w 1950754"/>
              <a:gd name="connsiteY7" fmla="*/ 130109 h 520435"/>
              <a:gd name="connsiteX0" fmla="*/ 768096 w 2718850"/>
              <a:gd name="connsiteY0" fmla="*/ 130109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768096 w 2718850"/>
              <a:gd name="connsiteY7" fmla="*/ 130109 h 520435"/>
              <a:gd name="connsiteX0" fmla="*/ 18288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18288 w 2718850"/>
              <a:gd name="connsiteY7" fmla="*/ 203261 h 520435"/>
              <a:gd name="connsiteX0" fmla="*/ 27432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27432 w 2718850"/>
              <a:gd name="connsiteY7" fmla="*/ 203261 h 520435"/>
              <a:gd name="connsiteX0" fmla="*/ 27432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27432 w 2718850"/>
              <a:gd name="connsiteY7" fmla="*/ 203261 h 520435"/>
              <a:gd name="connsiteX0" fmla="*/ 27432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27432 w 2718850"/>
              <a:gd name="connsiteY7" fmla="*/ 203261 h 520435"/>
              <a:gd name="connsiteX0" fmla="*/ 27432 w 2727994"/>
              <a:gd name="connsiteY0" fmla="*/ 203261 h 520435"/>
              <a:gd name="connsiteX1" fmla="*/ 2275753 w 2727994"/>
              <a:gd name="connsiteY1" fmla="*/ 130109 h 520435"/>
              <a:gd name="connsiteX2" fmla="*/ 2275753 w 2727994"/>
              <a:gd name="connsiteY2" fmla="*/ 0 h 520435"/>
              <a:gd name="connsiteX3" fmla="*/ 2727994 w 2727994"/>
              <a:gd name="connsiteY3" fmla="*/ 251074 h 520435"/>
              <a:gd name="connsiteX4" fmla="*/ 2275753 w 2727994"/>
              <a:gd name="connsiteY4" fmla="*/ 520435 h 520435"/>
              <a:gd name="connsiteX5" fmla="*/ 2275753 w 2727994"/>
              <a:gd name="connsiteY5" fmla="*/ 390326 h 520435"/>
              <a:gd name="connsiteX6" fmla="*/ 0 w 2727994"/>
              <a:gd name="connsiteY6" fmla="*/ 353750 h 520435"/>
              <a:gd name="connsiteX7" fmla="*/ 27432 w 2727994"/>
              <a:gd name="connsiteY7" fmla="*/ 203261 h 520435"/>
              <a:gd name="connsiteX0" fmla="*/ 27432 w 2727994"/>
              <a:gd name="connsiteY0" fmla="*/ 203261 h 520435"/>
              <a:gd name="connsiteX1" fmla="*/ 2275753 w 2727994"/>
              <a:gd name="connsiteY1" fmla="*/ 130109 h 520435"/>
              <a:gd name="connsiteX2" fmla="*/ 2275753 w 2727994"/>
              <a:gd name="connsiteY2" fmla="*/ 0 h 520435"/>
              <a:gd name="connsiteX3" fmla="*/ 2727994 w 2727994"/>
              <a:gd name="connsiteY3" fmla="*/ 251074 h 520435"/>
              <a:gd name="connsiteX4" fmla="*/ 2275753 w 2727994"/>
              <a:gd name="connsiteY4" fmla="*/ 520435 h 520435"/>
              <a:gd name="connsiteX5" fmla="*/ 2275753 w 2727994"/>
              <a:gd name="connsiteY5" fmla="*/ 390326 h 520435"/>
              <a:gd name="connsiteX6" fmla="*/ 0 w 2727994"/>
              <a:gd name="connsiteY6" fmla="*/ 353750 h 520435"/>
              <a:gd name="connsiteX7" fmla="*/ 27432 w 2727994"/>
              <a:gd name="connsiteY7" fmla="*/ 203261 h 520435"/>
              <a:gd name="connsiteX0" fmla="*/ 9144 w 2709706"/>
              <a:gd name="connsiteY0" fmla="*/ 203261 h 520435"/>
              <a:gd name="connsiteX1" fmla="*/ 2257465 w 2709706"/>
              <a:gd name="connsiteY1" fmla="*/ 130109 h 520435"/>
              <a:gd name="connsiteX2" fmla="*/ 2257465 w 2709706"/>
              <a:gd name="connsiteY2" fmla="*/ 0 h 520435"/>
              <a:gd name="connsiteX3" fmla="*/ 2709706 w 2709706"/>
              <a:gd name="connsiteY3" fmla="*/ 251074 h 520435"/>
              <a:gd name="connsiteX4" fmla="*/ 2257465 w 2709706"/>
              <a:gd name="connsiteY4" fmla="*/ 520435 h 520435"/>
              <a:gd name="connsiteX5" fmla="*/ 2257465 w 2709706"/>
              <a:gd name="connsiteY5" fmla="*/ 390326 h 520435"/>
              <a:gd name="connsiteX6" fmla="*/ 0 w 2709706"/>
              <a:gd name="connsiteY6" fmla="*/ 408614 h 520435"/>
              <a:gd name="connsiteX7" fmla="*/ 9144 w 2709706"/>
              <a:gd name="connsiteY7" fmla="*/ 203261 h 520435"/>
              <a:gd name="connsiteX0" fmla="*/ 9144 w 2709706"/>
              <a:gd name="connsiteY0" fmla="*/ 203261 h 520435"/>
              <a:gd name="connsiteX1" fmla="*/ 2257465 w 2709706"/>
              <a:gd name="connsiteY1" fmla="*/ 130109 h 520435"/>
              <a:gd name="connsiteX2" fmla="*/ 2257465 w 2709706"/>
              <a:gd name="connsiteY2" fmla="*/ 0 h 520435"/>
              <a:gd name="connsiteX3" fmla="*/ 2709706 w 2709706"/>
              <a:gd name="connsiteY3" fmla="*/ 251074 h 520435"/>
              <a:gd name="connsiteX4" fmla="*/ 2257465 w 2709706"/>
              <a:gd name="connsiteY4" fmla="*/ 520435 h 520435"/>
              <a:gd name="connsiteX5" fmla="*/ 2257465 w 2709706"/>
              <a:gd name="connsiteY5" fmla="*/ 390326 h 520435"/>
              <a:gd name="connsiteX6" fmla="*/ 0 w 2709706"/>
              <a:gd name="connsiteY6" fmla="*/ 408614 h 520435"/>
              <a:gd name="connsiteX7" fmla="*/ 9144 w 2709706"/>
              <a:gd name="connsiteY7" fmla="*/ 203261 h 520435"/>
              <a:gd name="connsiteX0" fmla="*/ 9144 w 2709706"/>
              <a:gd name="connsiteY0" fmla="*/ 203261 h 520435"/>
              <a:gd name="connsiteX1" fmla="*/ 2257465 w 2709706"/>
              <a:gd name="connsiteY1" fmla="*/ 130109 h 520435"/>
              <a:gd name="connsiteX2" fmla="*/ 2257465 w 2709706"/>
              <a:gd name="connsiteY2" fmla="*/ 0 h 520435"/>
              <a:gd name="connsiteX3" fmla="*/ 2709706 w 2709706"/>
              <a:gd name="connsiteY3" fmla="*/ 251074 h 520435"/>
              <a:gd name="connsiteX4" fmla="*/ 2257465 w 2709706"/>
              <a:gd name="connsiteY4" fmla="*/ 520435 h 520435"/>
              <a:gd name="connsiteX5" fmla="*/ 2257465 w 2709706"/>
              <a:gd name="connsiteY5" fmla="*/ 390326 h 520435"/>
              <a:gd name="connsiteX6" fmla="*/ 0 w 2709706"/>
              <a:gd name="connsiteY6" fmla="*/ 408614 h 520435"/>
              <a:gd name="connsiteX7" fmla="*/ 9144 w 2709706"/>
              <a:gd name="connsiteY7" fmla="*/ 203261 h 520435"/>
              <a:gd name="connsiteX0" fmla="*/ 9144 w 2709706"/>
              <a:gd name="connsiteY0" fmla="*/ 184973 h 502147"/>
              <a:gd name="connsiteX1" fmla="*/ 2257465 w 2709706"/>
              <a:gd name="connsiteY1" fmla="*/ 111821 h 502147"/>
              <a:gd name="connsiteX2" fmla="*/ 2202601 w 2709706"/>
              <a:gd name="connsiteY2" fmla="*/ 0 h 502147"/>
              <a:gd name="connsiteX3" fmla="*/ 2709706 w 2709706"/>
              <a:gd name="connsiteY3" fmla="*/ 232786 h 502147"/>
              <a:gd name="connsiteX4" fmla="*/ 2257465 w 2709706"/>
              <a:gd name="connsiteY4" fmla="*/ 502147 h 502147"/>
              <a:gd name="connsiteX5" fmla="*/ 2257465 w 2709706"/>
              <a:gd name="connsiteY5" fmla="*/ 372038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232786 h 502147"/>
              <a:gd name="connsiteX4" fmla="*/ 2257465 w 2709706"/>
              <a:gd name="connsiteY4" fmla="*/ 502147 h 502147"/>
              <a:gd name="connsiteX5" fmla="*/ 2257465 w 2709706"/>
              <a:gd name="connsiteY5" fmla="*/ 372038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57465 w 2709706"/>
              <a:gd name="connsiteY5" fmla="*/ 372038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84897 w 2709706"/>
              <a:gd name="connsiteY5" fmla="*/ 335462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84897 w 2709706"/>
              <a:gd name="connsiteY5" fmla="*/ 335462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84897 w 2709706"/>
              <a:gd name="connsiteY5" fmla="*/ 335462 h 502147"/>
              <a:gd name="connsiteX6" fmla="*/ 0 w 2709706"/>
              <a:gd name="connsiteY6" fmla="*/ 390326 h 502147"/>
              <a:gd name="connsiteX7" fmla="*/ 9144 w 2709706"/>
              <a:gd name="connsiteY7" fmla="*/ 184973 h 502147"/>
              <a:gd name="connsiteX0" fmla="*/ 9144 w 2746282"/>
              <a:gd name="connsiteY0" fmla="*/ 184973 h 502147"/>
              <a:gd name="connsiteX1" fmla="*/ 2248321 w 2746282"/>
              <a:gd name="connsiteY1" fmla="*/ 130109 h 502147"/>
              <a:gd name="connsiteX2" fmla="*/ 2202601 w 2746282"/>
              <a:gd name="connsiteY2" fmla="*/ 0 h 502147"/>
              <a:gd name="connsiteX3" fmla="*/ 2746282 w 2746282"/>
              <a:gd name="connsiteY3" fmla="*/ 141346 h 502147"/>
              <a:gd name="connsiteX4" fmla="*/ 2257465 w 2746282"/>
              <a:gd name="connsiteY4" fmla="*/ 502147 h 502147"/>
              <a:gd name="connsiteX5" fmla="*/ 2284897 w 2746282"/>
              <a:gd name="connsiteY5" fmla="*/ 335462 h 502147"/>
              <a:gd name="connsiteX6" fmla="*/ 0 w 2746282"/>
              <a:gd name="connsiteY6" fmla="*/ 390326 h 502147"/>
              <a:gd name="connsiteX7" fmla="*/ 9144 w 2746282"/>
              <a:gd name="connsiteY7" fmla="*/ 184973 h 502147"/>
              <a:gd name="connsiteX0" fmla="*/ 9144 w 2746282"/>
              <a:gd name="connsiteY0" fmla="*/ 184973 h 474715"/>
              <a:gd name="connsiteX1" fmla="*/ 2248321 w 2746282"/>
              <a:gd name="connsiteY1" fmla="*/ 130109 h 474715"/>
              <a:gd name="connsiteX2" fmla="*/ 2202601 w 2746282"/>
              <a:gd name="connsiteY2" fmla="*/ 0 h 474715"/>
              <a:gd name="connsiteX3" fmla="*/ 2746282 w 2746282"/>
              <a:gd name="connsiteY3" fmla="*/ 141346 h 474715"/>
              <a:gd name="connsiteX4" fmla="*/ 2321473 w 2746282"/>
              <a:gd name="connsiteY4" fmla="*/ 474715 h 474715"/>
              <a:gd name="connsiteX5" fmla="*/ 2284897 w 2746282"/>
              <a:gd name="connsiteY5" fmla="*/ 335462 h 474715"/>
              <a:gd name="connsiteX6" fmla="*/ 0 w 2746282"/>
              <a:gd name="connsiteY6" fmla="*/ 390326 h 474715"/>
              <a:gd name="connsiteX7" fmla="*/ 9144 w 2746282"/>
              <a:gd name="connsiteY7" fmla="*/ 184973 h 474715"/>
              <a:gd name="connsiteX0" fmla="*/ 0 w 2737138"/>
              <a:gd name="connsiteY0" fmla="*/ 184973 h 477872"/>
              <a:gd name="connsiteX1" fmla="*/ 2239177 w 2737138"/>
              <a:gd name="connsiteY1" fmla="*/ 130109 h 477872"/>
              <a:gd name="connsiteX2" fmla="*/ 2193457 w 2737138"/>
              <a:gd name="connsiteY2" fmla="*/ 0 h 477872"/>
              <a:gd name="connsiteX3" fmla="*/ 2737138 w 2737138"/>
              <a:gd name="connsiteY3" fmla="*/ 141346 h 477872"/>
              <a:gd name="connsiteX4" fmla="*/ 2312329 w 2737138"/>
              <a:gd name="connsiteY4" fmla="*/ 474715 h 477872"/>
              <a:gd name="connsiteX5" fmla="*/ 2275753 w 2737138"/>
              <a:gd name="connsiteY5" fmla="*/ 335462 h 477872"/>
              <a:gd name="connsiteX6" fmla="*/ 0 w 2737138"/>
              <a:gd name="connsiteY6" fmla="*/ 408614 h 477872"/>
              <a:gd name="connsiteX7" fmla="*/ 0 w 2737138"/>
              <a:gd name="connsiteY7" fmla="*/ 184973 h 477872"/>
              <a:gd name="connsiteX0" fmla="*/ 0 w 2737138"/>
              <a:gd name="connsiteY0" fmla="*/ 184973 h 474715"/>
              <a:gd name="connsiteX1" fmla="*/ 2239177 w 2737138"/>
              <a:gd name="connsiteY1" fmla="*/ 130109 h 474715"/>
              <a:gd name="connsiteX2" fmla="*/ 2193457 w 2737138"/>
              <a:gd name="connsiteY2" fmla="*/ 0 h 474715"/>
              <a:gd name="connsiteX3" fmla="*/ 2737138 w 2737138"/>
              <a:gd name="connsiteY3" fmla="*/ 141346 h 474715"/>
              <a:gd name="connsiteX4" fmla="*/ 2312329 w 2737138"/>
              <a:gd name="connsiteY4" fmla="*/ 474715 h 474715"/>
              <a:gd name="connsiteX5" fmla="*/ 2275753 w 2737138"/>
              <a:gd name="connsiteY5" fmla="*/ 335462 h 474715"/>
              <a:gd name="connsiteX6" fmla="*/ 0 w 2737138"/>
              <a:gd name="connsiteY6" fmla="*/ 408614 h 474715"/>
              <a:gd name="connsiteX7" fmla="*/ 0 w 2737138"/>
              <a:gd name="connsiteY7" fmla="*/ 184973 h 474715"/>
              <a:gd name="connsiteX0" fmla="*/ 0 w 2737138"/>
              <a:gd name="connsiteY0" fmla="*/ 54864 h 344606"/>
              <a:gd name="connsiteX1" fmla="*/ 2239177 w 2737138"/>
              <a:gd name="connsiteY1" fmla="*/ 0 h 344606"/>
              <a:gd name="connsiteX2" fmla="*/ 2737138 w 2737138"/>
              <a:gd name="connsiteY2" fmla="*/ 11237 h 344606"/>
              <a:gd name="connsiteX3" fmla="*/ 2312329 w 2737138"/>
              <a:gd name="connsiteY3" fmla="*/ 344606 h 344606"/>
              <a:gd name="connsiteX4" fmla="*/ 2275753 w 2737138"/>
              <a:gd name="connsiteY4" fmla="*/ 205353 h 344606"/>
              <a:gd name="connsiteX5" fmla="*/ 0 w 2737138"/>
              <a:gd name="connsiteY5" fmla="*/ 278505 h 344606"/>
              <a:gd name="connsiteX6" fmla="*/ 0 w 2737138"/>
              <a:gd name="connsiteY6" fmla="*/ 54864 h 344606"/>
              <a:gd name="connsiteX0" fmla="*/ 0 w 2312329"/>
              <a:gd name="connsiteY0" fmla="*/ 54864 h 344606"/>
              <a:gd name="connsiteX1" fmla="*/ 2239177 w 2312329"/>
              <a:gd name="connsiteY1" fmla="*/ 0 h 344606"/>
              <a:gd name="connsiteX2" fmla="*/ 2312329 w 2312329"/>
              <a:gd name="connsiteY2" fmla="*/ 344606 h 344606"/>
              <a:gd name="connsiteX3" fmla="*/ 2275753 w 2312329"/>
              <a:gd name="connsiteY3" fmla="*/ 205353 h 344606"/>
              <a:gd name="connsiteX4" fmla="*/ 0 w 2312329"/>
              <a:gd name="connsiteY4" fmla="*/ 278505 h 344606"/>
              <a:gd name="connsiteX5" fmla="*/ 0 w 2312329"/>
              <a:gd name="connsiteY5" fmla="*/ 54864 h 344606"/>
              <a:gd name="connsiteX0" fmla="*/ 0 w 2275753"/>
              <a:gd name="connsiteY0" fmla="*/ 54864 h 331556"/>
              <a:gd name="connsiteX1" fmla="*/ 2239177 w 2275753"/>
              <a:gd name="connsiteY1" fmla="*/ 0 h 331556"/>
              <a:gd name="connsiteX2" fmla="*/ 2275753 w 2275753"/>
              <a:gd name="connsiteY2" fmla="*/ 205353 h 331556"/>
              <a:gd name="connsiteX3" fmla="*/ 0 w 2275753"/>
              <a:gd name="connsiteY3" fmla="*/ 278505 h 331556"/>
              <a:gd name="connsiteX4" fmla="*/ 0 w 2275753"/>
              <a:gd name="connsiteY4" fmla="*/ 54864 h 331556"/>
              <a:gd name="connsiteX0" fmla="*/ 0 w 2275753"/>
              <a:gd name="connsiteY0" fmla="*/ 45571 h 322263"/>
              <a:gd name="connsiteX1" fmla="*/ 2265036 w 2275753"/>
              <a:gd name="connsiteY1" fmla="*/ 0 h 322263"/>
              <a:gd name="connsiteX2" fmla="*/ 2275753 w 2275753"/>
              <a:gd name="connsiteY2" fmla="*/ 196060 h 322263"/>
              <a:gd name="connsiteX3" fmla="*/ 0 w 2275753"/>
              <a:gd name="connsiteY3" fmla="*/ 269212 h 322263"/>
              <a:gd name="connsiteX4" fmla="*/ 0 w 2275753"/>
              <a:gd name="connsiteY4" fmla="*/ 45571 h 322263"/>
              <a:gd name="connsiteX0" fmla="*/ 15957 w 2291710"/>
              <a:gd name="connsiteY0" fmla="*/ 45571 h 368751"/>
              <a:gd name="connsiteX1" fmla="*/ 2280993 w 2291710"/>
              <a:gd name="connsiteY1" fmla="*/ 0 h 368751"/>
              <a:gd name="connsiteX2" fmla="*/ 2291710 w 2291710"/>
              <a:gd name="connsiteY2" fmla="*/ 196060 h 368751"/>
              <a:gd name="connsiteX3" fmla="*/ 0 w 2291710"/>
              <a:gd name="connsiteY3" fmla="*/ 329443 h 368751"/>
              <a:gd name="connsiteX4" fmla="*/ 15957 w 2291710"/>
              <a:gd name="connsiteY4" fmla="*/ 45571 h 368751"/>
              <a:gd name="connsiteX0" fmla="*/ 15957 w 2281635"/>
              <a:gd name="connsiteY0" fmla="*/ 45571 h 404483"/>
              <a:gd name="connsiteX1" fmla="*/ 2280993 w 2281635"/>
              <a:gd name="connsiteY1" fmla="*/ 0 h 404483"/>
              <a:gd name="connsiteX2" fmla="*/ 2139916 w 2281635"/>
              <a:gd name="connsiteY2" fmla="*/ 314675 h 404483"/>
              <a:gd name="connsiteX3" fmla="*/ 0 w 2281635"/>
              <a:gd name="connsiteY3" fmla="*/ 329443 h 404483"/>
              <a:gd name="connsiteX4" fmla="*/ 15957 w 2281635"/>
              <a:gd name="connsiteY4" fmla="*/ 45571 h 404483"/>
              <a:gd name="connsiteX0" fmla="*/ 15957 w 2147286"/>
              <a:gd name="connsiteY0" fmla="*/ 37007 h 395919"/>
              <a:gd name="connsiteX1" fmla="*/ 2144197 w 2147286"/>
              <a:gd name="connsiteY1" fmla="*/ 0 h 395919"/>
              <a:gd name="connsiteX2" fmla="*/ 2139916 w 2147286"/>
              <a:gd name="connsiteY2" fmla="*/ 306111 h 395919"/>
              <a:gd name="connsiteX3" fmla="*/ 0 w 2147286"/>
              <a:gd name="connsiteY3" fmla="*/ 320879 h 395919"/>
              <a:gd name="connsiteX4" fmla="*/ 15957 w 2147286"/>
              <a:gd name="connsiteY4" fmla="*/ 37007 h 395919"/>
              <a:gd name="connsiteX0" fmla="*/ 138862 w 2270191"/>
              <a:gd name="connsiteY0" fmla="*/ 37007 h 435630"/>
              <a:gd name="connsiteX1" fmla="*/ 2267102 w 2270191"/>
              <a:gd name="connsiteY1" fmla="*/ 0 h 435630"/>
              <a:gd name="connsiteX2" fmla="*/ 2262821 w 2270191"/>
              <a:gd name="connsiteY2" fmla="*/ 306111 h 435630"/>
              <a:gd name="connsiteX3" fmla="*/ 0 w 2270191"/>
              <a:gd name="connsiteY3" fmla="*/ 383908 h 435630"/>
              <a:gd name="connsiteX4" fmla="*/ 138862 w 2270191"/>
              <a:gd name="connsiteY4" fmla="*/ 37007 h 435630"/>
              <a:gd name="connsiteX0" fmla="*/ 0 w 2379063"/>
              <a:gd name="connsiteY0" fmla="*/ 63428 h 435630"/>
              <a:gd name="connsiteX1" fmla="*/ 2375974 w 2379063"/>
              <a:gd name="connsiteY1" fmla="*/ 0 h 435630"/>
              <a:gd name="connsiteX2" fmla="*/ 2371693 w 2379063"/>
              <a:gd name="connsiteY2" fmla="*/ 306111 h 435630"/>
              <a:gd name="connsiteX3" fmla="*/ 108872 w 2379063"/>
              <a:gd name="connsiteY3" fmla="*/ 383908 h 435630"/>
              <a:gd name="connsiteX4" fmla="*/ 0 w 2379063"/>
              <a:gd name="connsiteY4" fmla="*/ 63428 h 435630"/>
              <a:gd name="connsiteX0" fmla="*/ 0 w 2379063"/>
              <a:gd name="connsiteY0" fmla="*/ 63428 h 435630"/>
              <a:gd name="connsiteX1" fmla="*/ 2375974 w 2379063"/>
              <a:gd name="connsiteY1" fmla="*/ 0 h 435630"/>
              <a:gd name="connsiteX2" fmla="*/ 2371693 w 2379063"/>
              <a:gd name="connsiteY2" fmla="*/ 306111 h 435630"/>
              <a:gd name="connsiteX3" fmla="*/ 108872 w 2379063"/>
              <a:gd name="connsiteY3" fmla="*/ 383908 h 435630"/>
              <a:gd name="connsiteX4" fmla="*/ 0 w 2379063"/>
              <a:gd name="connsiteY4" fmla="*/ 63428 h 435630"/>
              <a:gd name="connsiteX0" fmla="*/ 0 w 2379063"/>
              <a:gd name="connsiteY0" fmla="*/ 63428 h 459624"/>
              <a:gd name="connsiteX1" fmla="*/ 2375974 w 2379063"/>
              <a:gd name="connsiteY1" fmla="*/ 0 h 459624"/>
              <a:gd name="connsiteX2" fmla="*/ 2371693 w 2379063"/>
              <a:gd name="connsiteY2" fmla="*/ 306111 h 459624"/>
              <a:gd name="connsiteX3" fmla="*/ 36725 w 2379063"/>
              <a:gd name="connsiteY3" fmla="*/ 415702 h 459624"/>
              <a:gd name="connsiteX4" fmla="*/ 0 w 2379063"/>
              <a:gd name="connsiteY4" fmla="*/ 63428 h 459624"/>
              <a:gd name="connsiteX0" fmla="*/ 0 w 2379063"/>
              <a:gd name="connsiteY0" fmla="*/ 63428 h 415702"/>
              <a:gd name="connsiteX1" fmla="*/ 2375974 w 2379063"/>
              <a:gd name="connsiteY1" fmla="*/ 0 h 415702"/>
              <a:gd name="connsiteX2" fmla="*/ 2371693 w 2379063"/>
              <a:gd name="connsiteY2" fmla="*/ 306111 h 415702"/>
              <a:gd name="connsiteX3" fmla="*/ 36725 w 2379063"/>
              <a:gd name="connsiteY3" fmla="*/ 415702 h 415702"/>
              <a:gd name="connsiteX4" fmla="*/ 0 w 2379063"/>
              <a:gd name="connsiteY4" fmla="*/ 63428 h 415702"/>
              <a:gd name="connsiteX0" fmla="*/ 0 w 2379063"/>
              <a:gd name="connsiteY0" fmla="*/ 63428 h 415702"/>
              <a:gd name="connsiteX1" fmla="*/ 2375974 w 2379063"/>
              <a:gd name="connsiteY1" fmla="*/ 0 h 415702"/>
              <a:gd name="connsiteX2" fmla="*/ 2371693 w 2379063"/>
              <a:gd name="connsiteY2" fmla="*/ 306111 h 415702"/>
              <a:gd name="connsiteX3" fmla="*/ 36725 w 2379063"/>
              <a:gd name="connsiteY3" fmla="*/ 415702 h 415702"/>
              <a:gd name="connsiteX4" fmla="*/ 0 w 2379063"/>
              <a:gd name="connsiteY4" fmla="*/ 63428 h 415702"/>
              <a:gd name="connsiteX0" fmla="*/ 0 w 2379063"/>
              <a:gd name="connsiteY0" fmla="*/ 63428 h 415702"/>
              <a:gd name="connsiteX1" fmla="*/ 2375974 w 2379063"/>
              <a:gd name="connsiteY1" fmla="*/ 0 h 415702"/>
              <a:gd name="connsiteX2" fmla="*/ 2371693 w 2379063"/>
              <a:gd name="connsiteY2" fmla="*/ 306111 h 415702"/>
              <a:gd name="connsiteX3" fmla="*/ 36725 w 2379063"/>
              <a:gd name="connsiteY3" fmla="*/ 415702 h 415702"/>
              <a:gd name="connsiteX4" fmla="*/ 0 w 2379063"/>
              <a:gd name="connsiteY4" fmla="*/ 63428 h 415702"/>
              <a:gd name="connsiteX0" fmla="*/ 0 w 2379063"/>
              <a:gd name="connsiteY0" fmla="*/ 63428 h 415702"/>
              <a:gd name="connsiteX1" fmla="*/ 2375974 w 2379063"/>
              <a:gd name="connsiteY1" fmla="*/ 0 h 415702"/>
              <a:gd name="connsiteX2" fmla="*/ 2371693 w 2379063"/>
              <a:gd name="connsiteY2" fmla="*/ 306111 h 415702"/>
              <a:gd name="connsiteX3" fmla="*/ 36725 w 2379063"/>
              <a:gd name="connsiteY3" fmla="*/ 415702 h 415702"/>
              <a:gd name="connsiteX4" fmla="*/ 0 w 2379063"/>
              <a:gd name="connsiteY4" fmla="*/ 63428 h 415702"/>
              <a:gd name="connsiteX0" fmla="*/ 0 w 2379063"/>
              <a:gd name="connsiteY0" fmla="*/ 63428 h 443424"/>
              <a:gd name="connsiteX1" fmla="*/ 2375974 w 2379063"/>
              <a:gd name="connsiteY1" fmla="*/ 0 h 443424"/>
              <a:gd name="connsiteX2" fmla="*/ 2371693 w 2379063"/>
              <a:gd name="connsiteY2" fmla="*/ 306111 h 443424"/>
              <a:gd name="connsiteX3" fmla="*/ 36725 w 2379063"/>
              <a:gd name="connsiteY3" fmla="*/ 415702 h 443424"/>
              <a:gd name="connsiteX4" fmla="*/ 0 w 2379063"/>
              <a:gd name="connsiteY4" fmla="*/ 63428 h 443424"/>
              <a:gd name="connsiteX0" fmla="*/ 0 w 2379063"/>
              <a:gd name="connsiteY0" fmla="*/ 63428 h 443424"/>
              <a:gd name="connsiteX1" fmla="*/ 2375974 w 2379063"/>
              <a:gd name="connsiteY1" fmla="*/ 0 h 443424"/>
              <a:gd name="connsiteX2" fmla="*/ 2371693 w 2379063"/>
              <a:gd name="connsiteY2" fmla="*/ 306111 h 443424"/>
              <a:gd name="connsiteX3" fmla="*/ 36725 w 2379063"/>
              <a:gd name="connsiteY3" fmla="*/ 415702 h 443424"/>
              <a:gd name="connsiteX4" fmla="*/ 0 w 2379063"/>
              <a:gd name="connsiteY4" fmla="*/ 63428 h 443424"/>
              <a:gd name="connsiteX0" fmla="*/ 0 w 2379063"/>
              <a:gd name="connsiteY0" fmla="*/ 63428 h 443424"/>
              <a:gd name="connsiteX1" fmla="*/ 2375974 w 2379063"/>
              <a:gd name="connsiteY1" fmla="*/ 0 h 443424"/>
              <a:gd name="connsiteX2" fmla="*/ 2371693 w 2379063"/>
              <a:gd name="connsiteY2" fmla="*/ 306111 h 443424"/>
              <a:gd name="connsiteX3" fmla="*/ 36725 w 2379063"/>
              <a:gd name="connsiteY3" fmla="*/ 415702 h 443424"/>
              <a:gd name="connsiteX4" fmla="*/ 0 w 2379063"/>
              <a:gd name="connsiteY4" fmla="*/ 63428 h 443424"/>
              <a:gd name="connsiteX0" fmla="*/ 0 w 2379063"/>
              <a:gd name="connsiteY0" fmla="*/ 63428 h 443424"/>
              <a:gd name="connsiteX1" fmla="*/ 2375974 w 2379063"/>
              <a:gd name="connsiteY1" fmla="*/ 0 h 443424"/>
              <a:gd name="connsiteX2" fmla="*/ 2371693 w 2379063"/>
              <a:gd name="connsiteY2" fmla="*/ 306111 h 443424"/>
              <a:gd name="connsiteX3" fmla="*/ 36725 w 2379063"/>
              <a:gd name="connsiteY3" fmla="*/ 415702 h 443424"/>
              <a:gd name="connsiteX4" fmla="*/ 0 w 2379063"/>
              <a:gd name="connsiteY4" fmla="*/ 63428 h 443424"/>
              <a:gd name="connsiteX0" fmla="*/ 0 w 2371693"/>
              <a:gd name="connsiteY0" fmla="*/ 67106 h 447102"/>
              <a:gd name="connsiteX1" fmla="*/ 2345087 w 2371693"/>
              <a:gd name="connsiteY1" fmla="*/ 0 h 447102"/>
              <a:gd name="connsiteX2" fmla="*/ 2371693 w 2371693"/>
              <a:gd name="connsiteY2" fmla="*/ 309789 h 447102"/>
              <a:gd name="connsiteX3" fmla="*/ 36725 w 2371693"/>
              <a:gd name="connsiteY3" fmla="*/ 419380 h 447102"/>
              <a:gd name="connsiteX4" fmla="*/ 0 w 2371693"/>
              <a:gd name="connsiteY4" fmla="*/ 67106 h 447102"/>
              <a:gd name="connsiteX0" fmla="*/ 0 w 2358326"/>
              <a:gd name="connsiteY0" fmla="*/ 67106 h 435528"/>
              <a:gd name="connsiteX1" fmla="*/ 2345087 w 2358326"/>
              <a:gd name="connsiteY1" fmla="*/ 0 h 435528"/>
              <a:gd name="connsiteX2" fmla="*/ 2358326 w 2358326"/>
              <a:gd name="connsiteY2" fmla="*/ 215934 h 435528"/>
              <a:gd name="connsiteX3" fmla="*/ 36725 w 2358326"/>
              <a:gd name="connsiteY3" fmla="*/ 419380 h 435528"/>
              <a:gd name="connsiteX4" fmla="*/ 0 w 2358326"/>
              <a:gd name="connsiteY4" fmla="*/ 67106 h 435528"/>
              <a:gd name="connsiteX0" fmla="*/ 0 w 2405003"/>
              <a:gd name="connsiteY0" fmla="*/ 243281 h 435528"/>
              <a:gd name="connsiteX1" fmla="*/ 2391764 w 2405003"/>
              <a:gd name="connsiteY1" fmla="*/ 0 h 435528"/>
              <a:gd name="connsiteX2" fmla="*/ 2405003 w 2405003"/>
              <a:gd name="connsiteY2" fmla="*/ 215934 h 435528"/>
              <a:gd name="connsiteX3" fmla="*/ 83402 w 2405003"/>
              <a:gd name="connsiteY3" fmla="*/ 419380 h 435528"/>
              <a:gd name="connsiteX4" fmla="*/ 0 w 2405003"/>
              <a:gd name="connsiteY4" fmla="*/ 243281 h 435528"/>
              <a:gd name="connsiteX0" fmla="*/ 0 w 2405003"/>
              <a:gd name="connsiteY0" fmla="*/ 243281 h 435528"/>
              <a:gd name="connsiteX1" fmla="*/ 2391764 w 2405003"/>
              <a:gd name="connsiteY1" fmla="*/ 0 h 435528"/>
              <a:gd name="connsiteX2" fmla="*/ 2405003 w 2405003"/>
              <a:gd name="connsiteY2" fmla="*/ 215934 h 435528"/>
              <a:gd name="connsiteX3" fmla="*/ 83402 w 2405003"/>
              <a:gd name="connsiteY3" fmla="*/ 419380 h 435528"/>
              <a:gd name="connsiteX4" fmla="*/ 0 w 2405003"/>
              <a:gd name="connsiteY4" fmla="*/ 243281 h 435528"/>
              <a:gd name="connsiteX0" fmla="*/ 0 w 2405003"/>
              <a:gd name="connsiteY0" fmla="*/ 243281 h 435528"/>
              <a:gd name="connsiteX1" fmla="*/ 2391764 w 2405003"/>
              <a:gd name="connsiteY1" fmla="*/ 0 h 435528"/>
              <a:gd name="connsiteX2" fmla="*/ 2405003 w 2405003"/>
              <a:gd name="connsiteY2" fmla="*/ 215934 h 435528"/>
              <a:gd name="connsiteX3" fmla="*/ 83402 w 2405003"/>
              <a:gd name="connsiteY3" fmla="*/ 419380 h 435528"/>
              <a:gd name="connsiteX4" fmla="*/ 0 w 2405003"/>
              <a:gd name="connsiteY4" fmla="*/ 243281 h 435528"/>
              <a:gd name="connsiteX0" fmla="*/ 0 w 2416208"/>
              <a:gd name="connsiteY0" fmla="*/ 243281 h 434267"/>
              <a:gd name="connsiteX1" fmla="*/ 2391764 w 2416208"/>
              <a:gd name="connsiteY1" fmla="*/ 0 h 434267"/>
              <a:gd name="connsiteX2" fmla="*/ 2416208 w 2416208"/>
              <a:gd name="connsiteY2" fmla="*/ 197698 h 434267"/>
              <a:gd name="connsiteX3" fmla="*/ 83402 w 2416208"/>
              <a:gd name="connsiteY3" fmla="*/ 419380 h 434267"/>
              <a:gd name="connsiteX4" fmla="*/ 0 w 2416208"/>
              <a:gd name="connsiteY4" fmla="*/ 243281 h 434267"/>
              <a:gd name="connsiteX0" fmla="*/ 0 w 2416208"/>
              <a:gd name="connsiteY0" fmla="*/ 243281 h 446735"/>
              <a:gd name="connsiteX1" fmla="*/ 2391764 w 2416208"/>
              <a:gd name="connsiteY1" fmla="*/ 0 h 446735"/>
              <a:gd name="connsiteX2" fmla="*/ 2416208 w 2416208"/>
              <a:gd name="connsiteY2" fmla="*/ 197698 h 446735"/>
              <a:gd name="connsiteX3" fmla="*/ 83402 w 2416208"/>
              <a:gd name="connsiteY3" fmla="*/ 419380 h 446735"/>
              <a:gd name="connsiteX4" fmla="*/ 0 w 2416208"/>
              <a:gd name="connsiteY4" fmla="*/ 243281 h 446735"/>
              <a:gd name="connsiteX0" fmla="*/ 0 w 2416208"/>
              <a:gd name="connsiteY0" fmla="*/ 243281 h 436923"/>
              <a:gd name="connsiteX1" fmla="*/ 2391764 w 2416208"/>
              <a:gd name="connsiteY1" fmla="*/ 0 h 436923"/>
              <a:gd name="connsiteX2" fmla="*/ 2416208 w 2416208"/>
              <a:gd name="connsiteY2" fmla="*/ 197698 h 436923"/>
              <a:gd name="connsiteX3" fmla="*/ 83402 w 2416208"/>
              <a:gd name="connsiteY3" fmla="*/ 419380 h 436923"/>
              <a:gd name="connsiteX4" fmla="*/ 0 w 2416208"/>
              <a:gd name="connsiteY4" fmla="*/ 243281 h 436923"/>
              <a:gd name="connsiteX0" fmla="*/ 0 w 2416208"/>
              <a:gd name="connsiteY0" fmla="*/ 243281 h 437616"/>
              <a:gd name="connsiteX1" fmla="*/ 2391764 w 2416208"/>
              <a:gd name="connsiteY1" fmla="*/ 0 h 437616"/>
              <a:gd name="connsiteX2" fmla="*/ 2416208 w 2416208"/>
              <a:gd name="connsiteY2" fmla="*/ 197698 h 437616"/>
              <a:gd name="connsiteX3" fmla="*/ 83402 w 2416208"/>
              <a:gd name="connsiteY3" fmla="*/ 419380 h 437616"/>
              <a:gd name="connsiteX4" fmla="*/ 0 w 2416208"/>
              <a:gd name="connsiteY4" fmla="*/ 243281 h 437616"/>
              <a:gd name="connsiteX0" fmla="*/ 0 w 2416208"/>
              <a:gd name="connsiteY0" fmla="*/ 243281 h 437616"/>
              <a:gd name="connsiteX1" fmla="*/ 2391764 w 2416208"/>
              <a:gd name="connsiteY1" fmla="*/ 0 h 437616"/>
              <a:gd name="connsiteX2" fmla="*/ 2416208 w 2416208"/>
              <a:gd name="connsiteY2" fmla="*/ 197698 h 437616"/>
              <a:gd name="connsiteX3" fmla="*/ 83402 w 2416208"/>
              <a:gd name="connsiteY3" fmla="*/ 419380 h 437616"/>
              <a:gd name="connsiteX4" fmla="*/ 0 w 2416208"/>
              <a:gd name="connsiteY4" fmla="*/ 243281 h 437616"/>
              <a:gd name="connsiteX0" fmla="*/ 0 w 2416208"/>
              <a:gd name="connsiteY0" fmla="*/ 243281 h 491787"/>
              <a:gd name="connsiteX1" fmla="*/ 2391764 w 2416208"/>
              <a:gd name="connsiteY1" fmla="*/ 0 h 491787"/>
              <a:gd name="connsiteX2" fmla="*/ 2416208 w 2416208"/>
              <a:gd name="connsiteY2" fmla="*/ 197698 h 491787"/>
              <a:gd name="connsiteX3" fmla="*/ 80677 w 2416208"/>
              <a:gd name="connsiteY3" fmla="*/ 477768 h 491787"/>
              <a:gd name="connsiteX4" fmla="*/ 0 w 2416208"/>
              <a:gd name="connsiteY4" fmla="*/ 243281 h 4917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6208" h="491787">
                <a:moveTo>
                  <a:pt x="0" y="243281"/>
                </a:moveTo>
                <a:cubicBezTo>
                  <a:pt x="267536" y="258791"/>
                  <a:pt x="1269573" y="187790"/>
                  <a:pt x="2391764" y="0"/>
                </a:cubicBezTo>
                <a:cubicBezTo>
                  <a:pt x="2403956" y="68451"/>
                  <a:pt x="2404016" y="129247"/>
                  <a:pt x="2416208" y="197698"/>
                </a:cubicBezTo>
                <a:cubicBezTo>
                  <a:pt x="1775525" y="360025"/>
                  <a:pt x="458618" y="544511"/>
                  <a:pt x="80677" y="477768"/>
                </a:cubicBezTo>
                <a:lnTo>
                  <a:pt x="0" y="243281"/>
                </a:lnTo>
                <a:close/>
              </a:path>
            </a:pathLst>
          </a:custGeom>
          <a:gradFill flip="none" rotWithShape="1">
            <a:gsLst>
              <a:gs pos="24000">
                <a:schemeClr val="bg2">
                  <a:lumMod val="75000"/>
                  <a:alpha val="0"/>
                </a:schemeClr>
              </a:gs>
              <a:gs pos="100000">
                <a:schemeClr val="bg2">
                  <a:lumMod val="20000"/>
                  <a:lumOff val="80000"/>
                  <a:alpha val="53000"/>
                </a:schemeClr>
              </a:gs>
            </a:gsLst>
            <a:lin ang="0" scaled="1"/>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a typeface="ＭＳ Ｐゴシック" pitchFamily="16" charset="-128"/>
              <a:cs typeface="ＭＳ Ｐゴシック" pitchFamily="-97" charset="-128"/>
            </a:endParaRPr>
          </a:p>
        </p:txBody>
      </p:sp>
      <p:sp>
        <p:nvSpPr>
          <p:cNvPr id="52" name="Right Arrow 51"/>
          <p:cNvSpPr/>
          <p:nvPr/>
        </p:nvSpPr>
        <p:spPr bwMode="auto">
          <a:xfrm>
            <a:off x="2564232" y="3000282"/>
            <a:ext cx="2939535" cy="477203"/>
          </a:xfrm>
          <a:prstGeom prst="rightArrow">
            <a:avLst>
              <a:gd name="adj1" fmla="val 51130"/>
              <a:gd name="adj2" fmla="val 50000"/>
            </a:avLst>
          </a:prstGeom>
          <a:noFill/>
          <a:ln>
            <a:noFill/>
          </a:ln>
          <a:effectLst/>
        </p:spPr>
        <p:txBody>
          <a:bodyPr wrap="square" lIns="91440" tIns="0" rIns="274320" bIns="45720" rtlCol="0">
            <a:spAutoFit/>
          </a:bodyPr>
          <a:lstStyle/>
          <a:p>
            <a:pPr algn="ctr" eaLnBrk="0" hangingPunct="0"/>
            <a:endParaRPr lang="en-US" sz="1300" b="1" dirty="0">
              <a:solidFill>
                <a:schemeClr val="tx1">
                  <a:alpha val="91000"/>
                </a:schemeClr>
              </a:solidFill>
            </a:endParaRPr>
          </a:p>
        </p:txBody>
      </p:sp>
      <p:sp>
        <p:nvSpPr>
          <p:cNvPr id="53" name="Right Arrow 52"/>
          <p:cNvSpPr/>
          <p:nvPr/>
        </p:nvSpPr>
        <p:spPr bwMode="auto">
          <a:xfrm rot="603783">
            <a:off x="2715254" y="2557002"/>
            <a:ext cx="2768549" cy="582623"/>
          </a:xfrm>
          <a:prstGeom prst="rightArrow">
            <a:avLst/>
          </a:prstGeom>
          <a:gradFill flip="none" rotWithShape="1">
            <a:gsLst>
              <a:gs pos="0">
                <a:schemeClr val="bg2">
                  <a:lumMod val="20000"/>
                  <a:lumOff val="80000"/>
                  <a:alpha val="0"/>
                </a:schemeClr>
              </a:gs>
              <a:gs pos="78000">
                <a:schemeClr val="bg2">
                  <a:lumMod val="75000"/>
                  <a:alpha val="62000"/>
                </a:schemeClr>
              </a:gs>
            </a:gsLst>
            <a:lin ang="0" scaled="1"/>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a typeface="ＭＳ Ｐゴシック" pitchFamily="16" charset="-128"/>
              <a:cs typeface="ＭＳ Ｐゴシック" pitchFamily="-97" charset="-128"/>
            </a:endParaRPr>
          </a:p>
        </p:txBody>
      </p:sp>
      <p:sp>
        <p:nvSpPr>
          <p:cNvPr id="54" name="TextBox 53"/>
          <p:cNvSpPr txBox="1"/>
          <p:nvPr/>
        </p:nvSpPr>
        <p:spPr>
          <a:xfrm>
            <a:off x="5834581" y="3200830"/>
            <a:ext cx="2413699" cy="723275"/>
          </a:xfrm>
          <a:prstGeom prst="rect">
            <a:avLst/>
          </a:prstGeom>
          <a:noFill/>
          <a:ln>
            <a:noFill/>
          </a:ln>
          <a:effectLst/>
        </p:spPr>
        <p:txBody>
          <a:bodyPr wrap="square" lIns="91440" tIns="0" rIns="274320" bIns="45720" rtlCol="0">
            <a:spAutoFit/>
          </a:bodyPr>
          <a:lstStyle>
            <a:defPPr>
              <a:defRPr lang="en-US"/>
            </a:defPPr>
            <a:lvl1pPr algn="ctr" eaLnBrk="0" hangingPunct="0">
              <a:defRPr sz="2200" b="1" i="1"/>
            </a:lvl1pPr>
          </a:lstStyle>
          <a:p>
            <a:pPr algn="l"/>
            <a:r>
              <a:rPr lang="en-US" dirty="0"/>
              <a:t>Data </a:t>
            </a:r>
            <a:br>
              <a:rPr lang="en-US" dirty="0"/>
            </a:br>
            <a:endParaRPr lang="en-US" dirty="0"/>
          </a:p>
        </p:txBody>
      </p:sp>
      <p:sp>
        <p:nvSpPr>
          <p:cNvPr id="55" name="Right Arrow 54"/>
          <p:cNvSpPr/>
          <p:nvPr/>
        </p:nvSpPr>
        <p:spPr bwMode="auto">
          <a:xfrm rot="20572679">
            <a:off x="1769589" y="5692526"/>
            <a:ext cx="2753974" cy="543971"/>
          </a:xfrm>
          <a:prstGeom prst="rightArrow">
            <a:avLst/>
          </a:prstGeom>
          <a:gradFill flip="none" rotWithShape="1">
            <a:gsLst>
              <a:gs pos="0">
                <a:schemeClr val="bg2">
                  <a:lumMod val="20000"/>
                  <a:lumOff val="80000"/>
                  <a:alpha val="0"/>
                </a:schemeClr>
              </a:gs>
              <a:gs pos="78000">
                <a:srgbClr val="009DFB">
                  <a:alpha val="42000"/>
                </a:srgbClr>
              </a:gs>
            </a:gsLst>
            <a:lin ang="0" scaled="1"/>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a typeface="ＭＳ Ｐゴシック" pitchFamily="16" charset="-128"/>
              <a:cs typeface="ＭＳ Ｐゴシック" pitchFamily="-97" charset="-128"/>
            </a:endParaRPr>
          </a:p>
        </p:txBody>
      </p:sp>
      <p:sp>
        <p:nvSpPr>
          <p:cNvPr id="56" name="Right Arrow 55"/>
          <p:cNvSpPr/>
          <p:nvPr/>
        </p:nvSpPr>
        <p:spPr bwMode="auto">
          <a:xfrm rot="20627610">
            <a:off x="-102575" y="4858967"/>
            <a:ext cx="4844627" cy="636706"/>
          </a:xfrm>
          <a:prstGeom prst="rightArrow">
            <a:avLst/>
          </a:prstGeom>
          <a:gradFill flip="none" rotWithShape="1">
            <a:gsLst>
              <a:gs pos="0">
                <a:schemeClr val="bg2">
                  <a:lumMod val="20000"/>
                  <a:lumOff val="80000"/>
                  <a:alpha val="0"/>
                </a:schemeClr>
              </a:gs>
              <a:gs pos="78000">
                <a:schemeClr val="bg2">
                  <a:lumMod val="75000"/>
                  <a:alpha val="62000"/>
                </a:schemeClr>
              </a:gs>
            </a:gsLst>
            <a:lin ang="0" scaled="1"/>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a typeface="ＭＳ Ｐゴシック" pitchFamily="16" charset="-128"/>
              <a:cs typeface="ＭＳ Ｐゴシック" pitchFamily="-97" charset="-128"/>
            </a:endParaRPr>
          </a:p>
        </p:txBody>
      </p:sp>
      <p:sp>
        <p:nvSpPr>
          <p:cNvPr id="57" name="TextBox 56"/>
          <p:cNvSpPr txBox="1"/>
          <p:nvPr/>
        </p:nvSpPr>
        <p:spPr>
          <a:xfrm rot="1077724">
            <a:off x="2113734" y="2678386"/>
            <a:ext cx="1680836" cy="246221"/>
          </a:xfrm>
          <a:prstGeom prst="rect">
            <a:avLst/>
          </a:prstGeom>
          <a:noFill/>
          <a:ln>
            <a:noFill/>
          </a:ln>
          <a:effectLst/>
        </p:spPr>
        <p:txBody>
          <a:bodyPr wrap="square" lIns="91440" tIns="0" rIns="274320" bIns="45720" rtlCol="0">
            <a:spAutoFit/>
          </a:bodyPr>
          <a:lstStyle>
            <a:defPPr>
              <a:defRPr lang="en-US"/>
            </a:defPPr>
            <a:lvl1pPr algn="ctr" eaLnBrk="0" hangingPunct="0">
              <a:defRPr sz="1300" b="1">
                <a:solidFill>
                  <a:schemeClr val="tx1">
                    <a:alpha val="91000"/>
                  </a:schemeClr>
                </a:solidFill>
              </a:defRPr>
            </a:lvl1pPr>
          </a:lstStyle>
          <a:p>
            <a:r>
              <a:rPr lang="en-US" dirty="0"/>
              <a:t>Demographics</a:t>
            </a:r>
          </a:p>
        </p:txBody>
      </p:sp>
      <p:sp>
        <p:nvSpPr>
          <p:cNvPr id="58" name="TextBox 57"/>
          <p:cNvSpPr txBox="1"/>
          <p:nvPr/>
        </p:nvSpPr>
        <p:spPr>
          <a:xfrm rot="541914">
            <a:off x="4261097" y="3163407"/>
            <a:ext cx="715757" cy="246221"/>
          </a:xfrm>
          <a:prstGeom prst="rect">
            <a:avLst/>
          </a:prstGeom>
          <a:noFill/>
          <a:ln>
            <a:noFill/>
          </a:ln>
          <a:effectLst/>
        </p:spPr>
        <p:txBody>
          <a:bodyPr wrap="square" lIns="91440" tIns="0" rIns="274320" bIns="45720" rtlCol="0">
            <a:spAutoFit/>
          </a:bodyPr>
          <a:lstStyle>
            <a:defPPr>
              <a:defRPr lang="en-US"/>
            </a:defPPr>
            <a:lvl1pPr algn="ctr" eaLnBrk="0" hangingPunct="0">
              <a:defRPr sz="1300" b="1">
                <a:solidFill>
                  <a:schemeClr val="accent4">
                    <a:lumMod val="40000"/>
                    <a:lumOff val="60000"/>
                    <a:alpha val="91000"/>
                  </a:schemeClr>
                </a:solidFill>
              </a:defRPr>
            </a:lvl1pPr>
          </a:lstStyle>
          <a:p>
            <a:r>
              <a:rPr lang="en-US" dirty="0"/>
              <a:t>3D</a:t>
            </a:r>
          </a:p>
        </p:txBody>
      </p:sp>
      <p:sp>
        <p:nvSpPr>
          <p:cNvPr id="59" name="TextBox 58"/>
          <p:cNvSpPr txBox="1"/>
          <p:nvPr/>
        </p:nvSpPr>
        <p:spPr>
          <a:xfrm rot="20547511">
            <a:off x="3185193" y="4507450"/>
            <a:ext cx="2133774" cy="246221"/>
          </a:xfrm>
          <a:prstGeom prst="rect">
            <a:avLst/>
          </a:prstGeom>
          <a:noFill/>
          <a:ln>
            <a:noFill/>
          </a:ln>
          <a:effectLst/>
        </p:spPr>
        <p:txBody>
          <a:bodyPr wrap="square" lIns="91440" tIns="0" rIns="274320" bIns="45720" rtlCol="0">
            <a:spAutoFit/>
          </a:bodyPr>
          <a:lstStyle>
            <a:defPPr>
              <a:defRPr lang="en-US"/>
            </a:defPPr>
            <a:lvl1pPr algn="ctr" eaLnBrk="0" hangingPunct="0">
              <a:defRPr sz="1300" b="1">
                <a:solidFill>
                  <a:schemeClr val="tx1">
                    <a:alpha val="91000"/>
                  </a:schemeClr>
                </a:solidFill>
              </a:defRPr>
            </a:lvl1pPr>
          </a:lstStyle>
          <a:p>
            <a:r>
              <a:rPr lang="en-US" dirty="0"/>
              <a:t>Faster</a:t>
            </a:r>
          </a:p>
        </p:txBody>
      </p:sp>
      <p:sp>
        <p:nvSpPr>
          <p:cNvPr id="60" name="TextBox 59"/>
          <p:cNvSpPr txBox="1"/>
          <p:nvPr/>
        </p:nvSpPr>
        <p:spPr>
          <a:xfrm rot="20845148">
            <a:off x="2376780" y="5129004"/>
            <a:ext cx="1510937" cy="246221"/>
          </a:xfrm>
          <a:prstGeom prst="rect">
            <a:avLst/>
          </a:prstGeom>
          <a:noFill/>
          <a:ln>
            <a:noFill/>
          </a:ln>
          <a:effectLst/>
        </p:spPr>
        <p:txBody>
          <a:bodyPr wrap="square" lIns="91440" tIns="0" rIns="274320" bIns="45720" rtlCol="0">
            <a:spAutoFit/>
          </a:bodyPr>
          <a:lstStyle>
            <a:defPPr>
              <a:defRPr lang="en-US"/>
            </a:defPPr>
            <a:lvl1pPr algn="ctr" eaLnBrk="0" hangingPunct="0">
              <a:defRPr sz="1300" b="1">
                <a:solidFill>
                  <a:schemeClr val="bg2">
                    <a:lumMod val="20000"/>
                    <a:lumOff val="80000"/>
                    <a:alpha val="91000"/>
                  </a:schemeClr>
                </a:solidFill>
              </a:defRPr>
            </a:lvl1pPr>
          </a:lstStyle>
          <a:p>
            <a:r>
              <a:rPr lang="en-US" dirty="0"/>
              <a:t>Web Services</a:t>
            </a:r>
          </a:p>
        </p:txBody>
      </p:sp>
      <p:sp>
        <p:nvSpPr>
          <p:cNvPr id="61" name="TextBox 60"/>
          <p:cNvSpPr txBox="1"/>
          <p:nvPr/>
        </p:nvSpPr>
        <p:spPr>
          <a:xfrm>
            <a:off x="8734414" y="4938525"/>
            <a:ext cx="1300294" cy="246221"/>
          </a:xfrm>
          <a:prstGeom prst="rect">
            <a:avLst/>
          </a:prstGeom>
          <a:noFill/>
          <a:ln>
            <a:noFill/>
          </a:ln>
          <a:effectLst/>
        </p:spPr>
        <p:txBody>
          <a:bodyPr wrap="square" lIns="91440" tIns="0" rIns="274320" bIns="45720" rtlCol="0">
            <a:spAutoFit/>
          </a:bodyPr>
          <a:lstStyle>
            <a:defPPr>
              <a:defRPr lang="en-US"/>
            </a:defPPr>
            <a:lvl1pPr algn="ctr" eaLnBrk="0" hangingPunct="0">
              <a:defRPr sz="1300" b="1">
                <a:solidFill>
                  <a:schemeClr val="tx1">
                    <a:alpha val="91000"/>
                  </a:schemeClr>
                </a:solidFill>
              </a:defRPr>
            </a:lvl1pPr>
          </a:lstStyle>
          <a:p>
            <a:r>
              <a:rPr lang="en-US" dirty="0"/>
              <a:t>Open Data</a:t>
            </a:r>
          </a:p>
        </p:txBody>
      </p:sp>
      <p:sp>
        <p:nvSpPr>
          <p:cNvPr id="62" name="TextBox 61"/>
          <p:cNvSpPr txBox="1"/>
          <p:nvPr/>
        </p:nvSpPr>
        <p:spPr>
          <a:xfrm>
            <a:off x="10336721" y="5106998"/>
            <a:ext cx="1542833" cy="246221"/>
          </a:xfrm>
          <a:prstGeom prst="rect">
            <a:avLst/>
          </a:prstGeom>
          <a:noFill/>
          <a:ln>
            <a:noFill/>
          </a:ln>
          <a:effectLst/>
        </p:spPr>
        <p:txBody>
          <a:bodyPr wrap="square" lIns="91440" tIns="0" rIns="274320" bIns="45720" rtlCol="0">
            <a:spAutoFit/>
          </a:bodyPr>
          <a:lstStyle>
            <a:defPPr>
              <a:defRPr lang="en-US"/>
            </a:defPPr>
            <a:lvl1pPr algn="ctr" eaLnBrk="0" hangingPunct="0">
              <a:defRPr sz="1300" b="1">
                <a:solidFill>
                  <a:schemeClr val="bg2">
                    <a:lumMod val="20000"/>
                    <a:lumOff val="80000"/>
                    <a:alpha val="91000"/>
                  </a:schemeClr>
                </a:solidFill>
              </a:defRPr>
            </a:lvl1pPr>
          </a:lstStyle>
          <a:p>
            <a:r>
              <a:rPr lang="en-US" dirty="0"/>
              <a:t>Online Content</a:t>
            </a:r>
          </a:p>
        </p:txBody>
      </p:sp>
      <p:sp>
        <p:nvSpPr>
          <p:cNvPr id="63" name="TextBox 62"/>
          <p:cNvSpPr txBox="1"/>
          <p:nvPr/>
        </p:nvSpPr>
        <p:spPr>
          <a:xfrm>
            <a:off x="7166487" y="4439352"/>
            <a:ext cx="1242601" cy="246221"/>
          </a:xfrm>
          <a:prstGeom prst="rect">
            <a:avLst/>
          </a:prstGeom>
          <a:noFill/>
          <a:ln>
            <a:noFill/>
          </a:ln>
          <a:effectLst/>
        </p:spPr>
        <p:txBody>
          <a:bodyPr wrap="square" lIns="91440" tIns="0" rIns="274320" bIns="45720" rtlCol="0">
            <a:spAutoFit/>
          </a:bodyPr>
          <a:lstStyle>
            <a:defPPr>
              <a:defRPr lang="en-US"/>
            </a:defPPr>
            <a:lvl1pPr algn="ctr" eaLnBrk="0" hangingPunct="0">
              <a:defRPr sz="1300" b="1">
                <a:solidFill>
                  <a:schemeClr val="tx1">
                    <a:alpha val="91000"/>
                  </a:schemeClr>
                </a:solidFill>
              </a:defRPr>
            </a:lvl1pPr>
          </a:lstStyle>
          <a:p>
            <a:r>
              <a:rPr lang="en-US" dirty="0"/>
              <a:t>Real-Time</a:t>
            </a:r>
          </a:p>
        </p:txBody>
      </p:sp>
      <p:sp>
        <p:nvSpPr>
          <p:cNvPr id="64" name="TextBox 63"/>
          <p:cNvSpPr txBox="1"/>
          <p:nvPr/>
        </p:nvSpPr>
        <p:spPr>
          <a:xfrm>
            <a:off x="8802265" y="4354352"/>
            <a:ext cx="1686903" cy="246221"/>
          </a:xfrm>
          <a:prstGeom prst="rect">
            <a:avLst/>
          </a:prstGeom>
          <a:noFill/>
          <a:ln>
            <a:noFill/>
          </a:ln>
          <a:effectLst/>
        </p:spPr>
        <p:txBody>
          <a:bodyPr wrap="square" lIns="91440" tIns="0" rIns="274320" bIns="45720" rtlCol="0">
            <a:spAutoFit/>
          </a:bodyPr>
          <a:lstStyle>
            <a:defPPr>
              <a:defRPr lang="en-US"/>
            </a:defPPr>
            <a:lvl1pPr algn="ctr" eaLnBrk="0" hangingPunct="0">
              <a:defRPr sz="1300" b="1">
                <a:solidFill>
                  <a:schemeClr val="accent4">
                    <a:lumMod val="40000"/>
                    <a:lumOff val="60000"/>
                    <a:alpha val="91000"/>
                  </a:schemeClr>
                </a:solidFill>
              </a:defRPr>
            </a:lvl1pPr>
          </a:lstStyle>
          <a:p>
            <a:r>
              <a:rPr lang="en-US" dirty="0"/>
              <a:t>Data Exploration</a:t>
            </a:r>
          </a:p>
        </p:txBody>
      </p:sp>
      <p:sp>
        <p:nvSpPr>
          <p:cNvPr id="65" name="TextBox 64"/>
          <p:cNvSpPr txBox="1"/>
          <p:nvPr/>
        </p:nvSpPr>
        <p:spPr>
          <a:xfrm>
            <a:off x="7500909" y="5696757"/>
            <a:ext cx="2052484" cy="246221"/>
          </a:xfrm>
          <a:prstGeom prst="rect">
            <a:avLst/>
          </a:prstGeom>
          <a:noFill/>
          <a:ln>
            <a:noFill/>
          </a:ln>
          <a:effectLst/>
        </p:spPr>
        <p:txBody>
          <a:bodyPr wrap="square" lIns="91440" tIns="0" rIns="274320" bIns="45720" rtlCol="0">
            <a:spAutoFit/>
          </a:bodyPr>
          <a:lstStyle>
            <a:defPPr>
              <a:defRPr lang="en-US"/>
            </a:defPPr>
            <a:lvl1pPr algn="ctr" eaLnBrk="0" hangingPunct="0">
              <a:defRPr sz="1300" b="1">
                <a:solidFill>
                  <a:schemeClr val="tx1">
                    <a:alpha val="91000"/>
                  </a:schemeClr>
                </a:solidFill>
              </a:defRPr>
            </a:lvl1pPr>
          </a:lstStyle>
          <a:p>
            <a:r>
              <a:rPr lang="en-US" dirty="0"/>
              <a:t>Advanced Analytics</a:t>
            </a:r>
          </a:p>
        </p:txBody>
      </p:sp>
      <p:sp>
        <p:nvSpPr>
          <p:cNvPr id="66" name="TextBox 65"/>
          <p:cNvSpPr txBox="1"/>
          <p:nvPr/>
        </p:nvSpPr>
        <p:spPr>
          <a:xfrm>
            <a:off x="7934909" y="5305131"/>
            <a:ext cx="2443901" cy="246221"/>
          </a:xfrm>
          <a:prstGeom prst="rect">
            <a:avLst/>
          </a:prstGeom>
          <a:noFill/>
          <a:ln>
            <a:noFill/>
          </a:ln>
          <a:effectLst/>
        </p:spPr>
        <p:txBody>
          <a:bodyPr wrap="square" lIns="91440" tIns="0" rIns="274320" bIns="45720" rtlCol="0">
            <a:spAutoFit/>
          </a:bodyPr>
          <a:lstStyle>
            <a:defPPr>
              <a:defRPr lang="en-US"/>
            </a:defPPr>
            <a:lvl1pPr algn="ctr" eaLnBrk="0" hangingPunct="0">
              <a:defRPr sz="1300" b="1">
                <a:solidFill>
                  <a:schemeClr val="accent4">
                    <a:lumMod val="40000"/>
                    <a:lumOff val="60000"/>
                    <a:alpha val="91000"/>
                  </a:schemeClr>
                </a:solidFill>
              </a:defRPr>
            </a:lvl1pPr>
          </a:lstStyle>
          <a:p>
            <a:r>
              <a:rPr lang="en-US" dirty="0"/>
              <a:t>Dynamic Image Processing</a:t>
            </a:r>
          </a:p>
        </p:txBody>
      </p:sp>
      <p:sp>
        <p:nvSpPr>
          <p:cNvPr id="67" name="TextBox 66"/>
          <p:cNvSpPr txBox="1"/>
          <p:nvPr/>
        </p:nvSpPr>
        <p:spPr>
          <a:xfrm>
            <a:off x="6881910" y="5116142"/>
            <a:ext cx="1724309" cy="246221"/>
          </a:xfrm>
          <a:prstGeom prst="rect">
            <a:avLst/>
          </a:prstGeom>
          <a:noFill/>
          <a:ln>
            <a:noFill/>
          </a:ln>
          <a:effectLst/>
        </p:spPr>
        <p:txBody>
          <a:bodyPr wrap="square" lIns="91440" tIns="0" rIns="274320" bIns="45720" rtlCol="0">
            <a:spAutoFit/>
          </a:bodyPr>
          <a:lstStyle>
            <a:defPPr>
              <a:defRPr lang="en-US"/>
            </a:defPPr>
            <a:lvl1pPr algn="ctr" eaLnBrk="0" hangingPunct="0">
              <a:defRPr sz="1300" b="1">
                <a:solidFill>
                  <a:schemeClr val="tx1">
                    <a:alpha val="91000"/>
                  </a:schemeClr>
                </a:solidFill>
              </a:defRPr>
            </a:lvl1pPr>
          </a:lstStyle>
          <a:p>
            <a:r>
              <a:rPr lang="en-US" dirty="0"/>
              <a:t>Modern Desktop</a:t>
            </a:r>
          </a:p>
        </p:txBody>
      </p:sp>
      <p:sp>
        <p:nvSpPr>
          <p:cNvPr id="68" name="TextBox 67"/>
          <p:cNvSpPr txBox="1"/>
          <p:nvPr/>
        </p:nvSpPr>
        <p:spPr>
          <a:xfrm>
            <a:off x="8032678" y="4817508"/>
            <a:ext cx="955953" cy="246221"/>
          </a:xfrm>
          <a:prstGeom prst="rect">
            <a:avLst/>
          </a:prstGeom>
          <a:noFill/>
          <a:ln>
            <a:noFill/>
          </a:ln>
          <a:effectLst/>
        </p:spPr>
        <p:txBody>
          <a:bodyPr wrap="square" lIns="91440" tIns="0" rIns="274320" bIns="45720" rtlCol="0">
            <a:spAutoFit/>
          </a:bodyPr>
          <a:lstStyle>
            <a:defPPr>
              <a:defRPr lang="en-US"/>
            </a:defPPr>
            <a:lvl1pPr algn="ctr" eaLnBrk="0" hangingPunct="0">
              <a:defRPr sz="1300" b="1">
                <a:solidFill>
                  <a:schemeClr val="bg2">
                    <a:lumMod val="20000"/>
                    <a:lumOff val="80000"/>
                    <a:alpha val="91000"/>
                  </a:schemeClr>
                </a:solidFill>
              </a:defRPr>
            </a:lvl1pPr>
          </a:lstStyle>
          <a:p>
            <a:r>
              <a:rPr lang="en-US" dirty="0"/>
              <a:t>Portal</a:t>
            </a:r>
          </a:p>
        </p:txBody>
      </p:sp>
      <p:sp>
        <p:nvSpPr>
          <p:cNvPr id="69" name="TextBox 68"/>
          <p:cNvSpPr txBox="1"/>
          <p:nvPr/>
        </p:nvSpPr>
        <p:spPr>
          <a:xfrm>
            <a:off x="7270260" y="4735246"/>
            <a:ext cx="953554" cy="246221"/>
          </a:xfrm>
          <a:prstGeom prst="rect">
            <a:avLst/>
          </a:prstGeom>
          <a:noFill/>
          <a:ln>
            <a:noFill/>
          </a:ln>
          <a:effectLst/>
        </p:spPr>
        <p:txBody>
          <a:bodyPr wrap="square" lIns="91440" tIns="0" rIns="274320" bIns="45720" rtlCol="0">
            <a:spAutoFit/>
          </a:bodyPr>
          <a:lstStyle>
            <a:defPPr>
              <a:defRPr lang="en-US"/>
            </a:defPPr>
            <a:lvl1pPr algn="ctr" eaLnBrk="0" hangingPunct="0">
              <a:defRPr sz="1300" b="1">
                <a:solidFill>
                  <a:schemeClr val="accent4">
                    <a:lumMod val="40000"/>
                    <a:lumOff val="60000"/>
                    <a:alpha val="91000"/>
                  </a:schemeClr>
                </a:solidFill>
              </a:defRPr>
            </a:lvl1pPr>
          </a:lstStyle>
          <a:p>
            <a:r>
              <a:rPr lang="en-US" dirty="0"/>
              <a:t>Python</a:t>
            </a:r>
          </a:p>
        </p:txBody>
      </p:sp>
      <p:sp>
        <p:nvSpPr>
          <p:cNvPr id="70" name="TextBox 69"/>
          <p:cNvSpPr txBox="1"/>
          <p:nvPr/>
        </p:nvSpPr>
        <p:spPr>
          <a:xfrm>
            <a:off x="9556332" y="4620155"/>
            <a:ext cx="695933" cy="246221"/>
          </a:xfrm>
          <a:prstGeom prst="rect">
            <a:avLst/>
          </a:prstGeom>
          <a:noFill/>
          <a:ln>
            <a:noFill/>
          </a:ln>
          <a:effectLst/>
        </p:spPr>
        <p:txBody>
          <a:bodyPr wrap="square" lIns="91440" tIns="0" rIns="274320" bIns="45720" rtlCol="0">
            <a:spAutoFit/>
          </a:bodyPr>
          <a:lstStyle>
            <a:defPPr>
              <a:defRPr lang="en-US"/>
            </a:defPPr>
            <a:lvl1pPr algn="ctr" eaLnBrk="0" hangingPunct="0">
              <a:defRPr sz="1300" b="1">
                <a:solidFill>
                  <a:schemeClr val="bg2">
                    <a:lumMod val="20000"/>
                    <a:lumOff val="80000"/>
                    <a:alpha val="91000"/>
                  </a:schemeClr>
                </a:solidFill>
              </a:defRPr>
            </a:lvl1pPr>
          </a:lstStyle>
          <a:p>
            <a:r>
              <a:rPr lang="en-US" dirty="0"/>
              <a:t>Hub</a:t>
            </a:r>
          </a:p>
        </p:txBody>
      </p:sp>
      <p:sp>
        <p:nvSpPr>
          <p:cNvPr id="71" name="TextBox 70"/>
          <p:cNvSpPr txBox="1"/>
          <p:nvPr/>
        </p:nvSpPr>
        <p:spPr>
          <a:xfrm>
            <a:off x="8394868" y="4542802"/>
            <a:ext cx="655029" cy="246221"/>
          </a:xfrm>
          <a:prstGeom prst="rect">
            <a:avLst/>
          </a:prstGeom>
          <a:noFill/>
          <a:ln>
            <a:noFill/>
          </a:ln>
          <a:effectLst/>
        </p:spPr>
        <p:txBody>
          <a:bodyPr wrap="square" lIns="91440" tIns="0" rIns="274320" bIns="45720" rtlCol="0">
            <a:spAutoFit/>
          </a:bodyPr>
          <a:lstStyle>
            <a:defPPr>
              <a:defRPr lang="en-US"/>
            </a:defPPr>
            <a:lvl1pPr algn="ctr" eaLnBrk="0" hangingPunct="0">
              <a:defRPr sz="1300" b="1">
                <a:solidFill>
                  <a:schemeClr val="tx1">
                    <a:alpha val="91000"/>
                  </a:schemeClr>
                </a:solidFill>
              </a:defRPr>
            </a:lvl1pPr>
          </a:lstStyle>
          <a:p>
            <a:r>
              <a:rPr lang="en-US" dirty="0"/>
              <a:t>3D</a:t>
            </a:r>
          </a:p>
        </p:txBody>
      </p:sp>
      <p:sp>
        <p:nvSpPr>
          <p:cNvPr id="72" name="TextBox 71"/>
          <p:cNvSpPr txBox="1"/>
          <p:nvPr/>
        </p:nvSpPr>
        <p:spPr>
          <a:xfrm>
            <a:off x="9628857" y="5540291"/>
            <a:ext cx="1680836" cy="246221"/>
          </a:xfrm>
          <a:prstGeom prst="rect">
            <a:avLst/>
          </a:prstGeom>
          <a:noFill/>
          <a:ln>
            <a:noFill/>
          </a:ln>
          <a:effectLst/>
        </p:spPr>
        <p:txBody>
          <a:bodyPr wrap="square" lIns="91440" tIns="0" rIns="274320" bIns="45720" rtlCol="0">
            <a:spAutoFit/>
          </a:bodyPr>
          <a:lstStyle>
            <a:defPPr>
              <a:defRPr lang="en-US"/>
            </a:defPPr>
            <a:lvl1pPr algn="ctr" eaLnBrk="0" hangingPunct="0">
              <a:defRPr sz="1300" b="1">
                <a:solidFill>
                  <a:schemeClr val="tx1">
                    <a:alpha val="91000"/>
                  </a:schemeClr>
                </a:solidFill>
              </a:defRPr>
            </a:lvl1pPr>
          </a:lstStyle>
          <a:p>
            <a:r>
              <a:rPr lang="en-US" dirty="0"/>
              <a:t>Smart Mapping</a:t>
            </a:r>
          </a:p>
        </p:txBody>
      </p:sp>
      <p:sp>
        <p:nvSpPr>
          <p:cNvPr id="74" name="TextBox 73"/>
          <p:cNvSpPr txBox="1"/>
          <p:nvPr/>
        </p:nvSpPr>
        <p:spPr>
          <a:xfrm>
            <a:off x="10421851" y="4777284"/>
            <a:ext cx="916483" cy="246221"/>
          </a:xfrm>
          <a:prstGeom prst="rect">
            <a:avLst/>
          </a:prstGeom>
          <a:noFill/>
          <a:ln>
            <a:noFill/>
          </a:ln>
          <a:effectLst/>
        </p:spPr>
        <p:txBody>
          <a:bodyPr wrap="square" lIns="91440" tIns="0" rIns="274320" bIns="45720" rtlCol="0">
            <a:spAutoFit/>
          </a:bodyPr>
          <a:lstStyle>
            <a:defPPr>
              <a:defRPr lang="en-US"/>
            </a:defPPr>
            <a:lvl1pPr algn="ctr" eaLnBrk="0" hangingPunct="0">
              <a:defRPr sz="1300" b="1">
                <a:solidFill>
                  <a:schemeClr val="bg2">
                    <a:lumMod val="20000"/>
                    <a:lumOff val="80000"/>
                    <a:alpha val="91000"/>
                  </a:schemeClr>
                </a:solidFill>
              </a:defRPr>
            </a:lvl1pPr>
          </a:lstStyle>
          <a:p>
            <a:r>
              <a:rPr lang="en-US" dirty="0"/>
              <a:t>Apps</a:t>
            </a:r>
          </a:p>
        </p:txBody>
      </p:sp>
      <p:sp>
        <p:nvSpPr>
          <p:cNvPr id="75" name="TextBox 74"/>
          <p:cNvSpPr txBox="1"/>
          <p:nvPr/>
        </p:nvSpPr>
        <p:spPr>
          <a:xfrm>
            <a:off x="4386694" y="4069013"/>
            <a:ext cx="3054856" cy="1061829"/>
          </a:xfrm>
          <a:prstGeom prst="rect">
            <a:avLst/>
          </a:prstGeom>
          <a:noFill/>
          <a:ln>
            <a:noFill/>
          </a:ln>
          <a:effectLst/>
        </p:spPr>
        <p:txBody>
          <a:bodyPr wrap="square" lIns="91440" tIns="0" rIns="274320" bIns="45720" rtlCol="0">
            <a:spAutoFit/>
          </a:bodyPr>
          <a:lstStyle>
            <a:defPPr>
              <a:defRPr lang="en-US"/>
            </a:defPPr>
            <a:lvl1pPr algn="ctr" eaLnBrk="0" hangingPunct="0">
              <a:defRPr sz="2200" b="1" i="1"/>
            </a:lvl1pPr>
          </a:lstStyle>
          <a:p>
            <a:r>
              <a:rPr lang="en-US" dirty="0"/>
              <a:t>Computing</a:t>
            </a:r>
          </a:p>
          <a:p>
            <a:r>
              <a:rPr lang="en-US" dirty="0"/>
              <a:t>Infrastructure </a:t>
            </a:r>
            <a:br>
              <a:rPr lang="en-US" dirty="0"/>
            </a:br>
            <a:endParaRPr lang="en-US" dirty="0"/>
          </a:p>
        </p:txBody>
      </p:sp>
      <p:sp>
        <p:nvSpPr>
          <p:cNvPr id="76" name="TextBox 75"/>
          <p:cNvSpPr txBox="1"/>
          <p:nvPr/>
        </p:nvSpPr>
        <p:spPr>
          <a:xfrm rot="680919">
            <a:off x="3574800" y="2883958"/>
            <a:ext cx="956274" cy="246221"/>
          </a:xfrm>
          <a:prstGeom prst="rect">
            <a:avLst/>
          </a:prstGeom>
          <a:noFill/>
          <a:ln>
            <a:noFill/>
          </a:ln>
          <a:effectLst/>
        </p:spPr>
        <p:txBody>
          <a:bodyPr wrap="square" lIns="91440" tIns="0" rIns="274320" bIns="45720" rtlCol="0">
            <a:spAutoFit/>
          </a:bodyPr>
          <a:lstStyle>
            <a:defPPr>
              <a:defRPr lang="en-US"/>
            </a:defPPr>
            <a:lvl1pPr algn="ctr" eaLnBrk="0" hangingPunct="0">
              <a:defRPr sz="1300" b="1">
                <a:solidFill>
                  <a:schemeClr val="tx1">
                    <a:alpha val="91000"/>
                  </a:schemeClr>
                </a:solidFill>
              </a:defRPr>
            </a:lvl1pPr>
          </a:lstStyle>
          <a:p>
            <a:r>
              <a:rPr lang="en-US" dirty="0"/>
              <a:t>Traffic</a:t>
            </a:r>
          </a:p>
        </p:txBody>
      </p:sp>
      <p:sp>
        <p:nvSpPr>
          <p:cNvPr id="77" name="TextBox 76"/>
          <p:cNvSpPr txBox="1"/>
          <p:nvPr/>
        </p:nvSpPr>
        <p:spPr>
          <a:xfrm rot="658903">
            <a:off x="4296065" y="2870829"/>
            <a:ext cx="1084014" cy="246221"/>
          </a:xfrm>
          <a:prstGeom prst="rect">
            <a:avLst/>
          </a:prstGeom>
          <a:noFill/>
          <a:ln>
            <a:noFill/>
          </a:ln>
          <a:effectLst/>
        </p:spPr>
        <p:txBody>
          <a:bodyPr wrap="square" lIns="91440" tIns="0" rIns="274320" bIns="45720" rtlCol="0">
            <a:spAutoFit/>
          </a:bodyPr>
          <a:lstStyle>
            <a:defPPr>
              <a:defRPr lang="en-US"/>
            </a:defPPr>
            <a:lvl1pPr algn="ctr" eaLnBrk="0" hangingPunct="0">
              <a:defRPr sz="1300" b="1">
                <a:solidFill>
                  <a:schemeClr val="accent4">
                    <a:lumMod val="40000"/>
                    <a:lumOff val="60000"/>
                    <a:alpha val="91000"/>
                  </a:schemeClr>
                </a:solidFill>
              </a:defRPr>
            </a:lvl1pPr>
          </a:lstStyle>
          <a:p>
            <a:r>
              <a:rPr lang="en-US" dirty="0"/>
              <a:t>Imagery</a:t>
            </a:r>
          </a:p>
        </p:txBody>
      </p:sp>
      <p:sp>
        <p:nvSpPr>
          <p:cNvPr id="78" name="TextBox 77"/>
          <p:cNvSpPr txBox="1"/>
          <p:nvPr/>
        </p:nvSpPr>
        <p:spPr>
          <a:xfrm rot="1357553">
            <a:off x="706476" y="2104859"/>
            <a:ext cx="2738264" cy="246221"/>
          </a:xfrm>
          <a:prstGeom prst="rect">
            <a:avLst/>
          </a:prstGeom>
          <a:noFill/>
          <a:ln>
            <a:noFill/>
          </a:ln>
          <a:effectLst/>
        </p:spPr>
        <p:txBody>
          <a:bodyPr wrap="square" lIns="91440" tIns="0" rIns="274320" bIns="45720" rtlCol="0">
            <a:spAutoFit/>
          </a:bodyPr>
          <a:lstStyle>
            <a:defPPr>
              <a:defRPr lang="en-US"/>
            </a:defPPr>
            <a:lvl1pPr algn="ctr" eaLnBrk="0" hangingPunct="0">
              <a:defRPr sz="1300" b="1">
                <a:solidFill>
                  <a:schemeClr val="bg2">
                    <a:lumMod val="20000"/>
                    <a:lumOff val="80000"/>
                    <a:alpha val="91000"/>
                  </a:schemeClr>
                </a:solidFill>
              </a:defRPr>
            </a:lvl1pPr>
          </a:lstStyle>
          <a:p>
            <a:r>
              <a:rPr lang="en-US" dirty="0">
                <a:solidFill>
                  <a:schemeClr val="tx1">
                    <a:alpha val="91000"/>
                  </a:schemeClr>
                </a:solidFill>
              </a:rPr>
              <a:t>Scientific Measurements</a:t>
            </a:r>
          </a:p>
        </p:txBody>
      </p:sp>
      <p:sp>
        <p:nvSpPr>
          <p:cNvPr id="79" name="TextBox 78"/>
          <p:cNvSpPr txBox="1"/>
          <p:nvPr/>
        </p:nvSpPr>
        <p:spPr>
          <a:xfrm rot="21152318">
            <a:off x="697114" y="5428240"/>
            <a:ext cx="922660" cy="246221"/>
          </a:xfrm>
          <a:prstGeom prst="rect">
            <a:avLst/>
          </a:prstGeom>
          <a:noFill/>
          <a:ln>
            <a:noFill/>
          </a:ln>
          <a:effectLst/>
        </p:spPr>
        <p:txBody>
          <a:bodyPr wrap="square" lIns="91440" tIns="0" rIns="274320" bIns="45720" rtlCol="0">
            <a:spAutoFit/>
          </a:bodyPr>
          <a:lstStyle>
            <a:defPPr>
              <a:defRPr lang="en-US"/>
            </a:defPPr>
            <a:lvl1pPr algn="ctr" eaLnBrk="0" hangingPunct="0">
              <a:defRPr sz="1300" b="1">
                <a:solidFill>
                  <a:schemeClr val="bg2">
                    <a:lumMod val="20000"/>
                    <a:lumOff val="80000"/>
                    <a:alpha val="91000"/>
                  </a:schemeClr>
                </a:solidFill>
              </a:defRPr>
            </a:lvl1pPr>
          </a:lstStyle>
          <a:p>
            <a:r>
              <a:rPr lang="en-US" dirty="0"/>
              <a:t>Cloud</a:t>
            </a:r>
          </a:p>
        </p:txBody>
      </p:sp>
      <p:sp>
        <p:nvSpPr>
          <p:cNvPr id="81" name="Notched Right Arrow 3"/>
          <p:cNvSpPr/>
          <p:nvPr/>
        </p:nvSpPr>
        <p:spPr bwMode="auto">
          <a:xfrm rot="21256873">
            <a:off x="-949297" y="4681407"/>
            <a:ext cx="4721484" cy="428865"/>
          </a:xfrm>
          <a:custGeom>
            <a:avLst/>
            <a:gdLst>
              <a:gd name="connsiteX0" fmla="*/ 0 w 1767874"/>
              <a:gd name="connsiteY0" fmla="*/ 130109 h 520435"/>
              <a:gd name="connsiteX1" fmla="*/ 1507657 w 1767874"/>
              <a:gd name="connsiteY1" fmla="*/ 130109 h 520435"/>
              <a:gd name="connsiteX2" fmla="*/ 1507657 w 1767874"/>
              <a:gd name="connsiteY2" fmla="*/ 0 h 520435"/>
              <a:gd name="connsiteX3" fmla="*/ 1767874 w 1767874"/>
              <a:gd name="connsiteY3" fmla="*/ 260218 h 520435"/>
              <a:gd name="connsiteX4" fmla="*/ 1507657 w 1767874"/>
              <a:gd name="connsiteY4" fmla="*/ 520435 h 520435"/>
              <a:gd name="connsiteX5" fmla="*/ 1507657 w 1767874"/>
              <a:gd name="connsiteY5" fmla="*/ 390326 h 520435"/>
              <a:gd name="connsiteX6" fmla="*/ 0 w 1767874"/>
              <a:gd name="connsiteY6" fmla="*/ 390326 h 520435"/>
              <a:gd name="connsiteX7" fmla="*/ 130109 w 1767874"/>
              <a:gd name="connsiteY7" fmla="*/ 260218 h 520435"/>
              <a:gd name="connsiteX8" fmla="*/ 0 w 1767874"/>
              <a:gd name="connsiteY8" fmla="*/ 130109 h 520435"/>
              <a:gd name="connsiteX0" fmla="*/ 0 w 1950754"/>
              <a:gd name="connsiteY0" fmla="*/ 130109 h 520435"/>
              <a:gd name="connsiteX1" fmla="*/ 1507657 w 1950754"/>
              <a:gd name="connsiteY1" fmla="*/ 130109 h 520435"/>
              <a:gd name="connsiteX2" fmla="*/ 1507657 w 1950754"/>
              <a:gd name="connsiteY2" fmla="*/ 0 h 520435"/>
              <a:gd name="connsiteX3" fmla="*/ 1950754 w 1950754"/>
              <a:gd name="connsiteY3" fmla="*/ 269362 h 520435"/>
              <a:gd name="connsiteX4" fmla="*/ 1507657 w 1950754"/>
              <a:gd name="connsiteY4" fmla="*/ 520435 h 520435"/>
              <a:gd name="connsiteX5" fmla="*/ 1507657 w 1950754"/>
              <a:gd name="connsiteY5" fmla="*/ 390326 h 520435"/>
              <a:gd name="connsiteX6" fmla="*/ 0 w 1950754"/>
              <a:gd name="connsiteY6" fmla="*/ 390326 h 520435"/>
              <a:gd name="connsiteX7" fmla="*/ 130109 w 1950754"/>
              <a:gd name="connsiteY7" fmla="*/ 260218 h 520435"/>
              <a:gd name="connsiteX8" fmla="*/ 0 w 1950754"/>
              <a:gd name="connsiteY8" fmla="*/ 130109 h 520435"/>
              <a:gd name="connsiteX0" fmla="*/ 0 w 1950754"/>
              <a:gd name="connsiteY0" fmla="*/ 130109 h 520435"/>
              <a:gd name="connsiteX1" fmla="*/ 1507657 w 1950754"/>
              <a:gd name="connsiteY1" fmla="*/ 130109 h 520435"/>
              <a:gd name="connsiteX2" fmla="*/ 1507657 w 1950754"/>
              <a:gd name="connsiteY2" fmla="*/ 0 h 520435"/>
              <a:gd name="connsiteX3" fmla="*/ 1950754 w 1950754"/>
              <a:gd name="connsiteY3" fmla="*/ 269362 h 520435"/>
              <a:gd name="connsiteX4" fmla="*/ 1507657 w 1950754"/>
              <a:gd name="connsiteY4" fmla="*/ 520435 h 520435"/>
              <a:gd name="connsiteX5" fmla="*/ 1507657 w 1950754"/>
              <a:gd name="connsiteY5" fmla="*/ 390326 h 520435"/>
              <a:gd name="connsiteX6" fmla="*/ 0 w 1950754"/>
              <a:gd name="connsiteY6" fmla="*/ 390326 h 520435"/>
              <a:gd name="connsiteX7" fmla="*/ 0 w 1950754"/>
              <a:gd name="connsiteY7" fmla="*/ 130109 h 520435"/>
              <a:gd name="connsiteX0" fmla="*/ 768096 w 2718850"/>
              <a:gd name="connsiteY0" fmla="*/ 130109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768096 w 2718850"/>
              <a:gd name="connsiteY7" fmla="*/ 130109 h 520435"/>
              <a:gd name="connsiteX0" fmla="*/ 18288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18288 w 2718850"/>
              <a:gd name="connsiteY7" fmla="*/ 203261 h 520435"/>
              <a:gd name="connsiteX0" fmla="*/ 27432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27432 w 2718850"/>
              <a:gd name="connsiteY7" fmla="*/ 203261 h 520435"/>
              <a:gd name="connsiteX0" fmla="*/ 27432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27432 w 2718850"/>
              <a:gd name="connsiteY7" fmla="*/ 203261 h 520435"/>
              <a:gd name="connsiteX0" fmla="*/ 27432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27432 w 2718850"/>
              <a:gd name="connsiteY7" fmla="*/ 203261 h 520435"/>
              <a:gd name="connsiteX0" fmla="*/ 27432 w 2727994"/>
              <a:gd name="connsiteY0" fmla="*/ 203261 h 520435"/>
              <a:gd name="connsiteX1" fmla="*/ 2275753 w 2727994"/>
              <a:gd name="connsiteY1" fmla="*/ 130109 h 520435"/>
              <a:gd name="connsiteX2" fmla="*/ 2275753 w 2727994"/>
              <a:gd name="connsiteY2" fmla="*/ 0 h 520435"/>
              <a:gd name="connsiteX3" fmla="*/ 2727994 w 2727994"/>
              <a:gd name="connsiteY3" fmla="*/ 251074 h 520435"/>
              <a:gd name="connsiteX4" fmla="*/ 2275753 w 2727994"/>
              <a:gd name="connsiteY4" fmla="*/ 520435 h 520435"/>
              <a:gd name="connsiteX5" fmla="*/ 2275753 w 2727994"/>
              <a:gd name="connsiteY5" fmla="*/ 390326 h 520435"/>
              <a:gd name="connsiteX6" fmla="*/ 0 w 2727994"/>
              <a:gd name="connsiteY6" fmla="*/ 353750 h 520435"/>
              <a:gd name="connsiteX7" fmla="*/ 27432 w 2727994"/>
              <a:gd name="connsiteY7" fmla="*/ 203261 h 520435"/>
              <a:gd name="connsiteX0" fmla="*/ 27432 w 2727994"/>
              <a:gd name="connsiteY0" fmla="*/ 203261 h 520435"/>
              <a:gd name="connsiteX1" fmla="*/ 2275753 w 2727994"/>
              <a:gd name="connsiteY1" fmla="*/ 130109 h 520435"/>
              <a:gd name="connsiteX2" fmla="*/ 2275753 w 2727994"/>
              <a:gd name="connsiteY2" fmla="*/ 0 h 520435"/>
              <a:gd name="connsiteX3" fmla="*/ 2727994 w 2727994"/>
              <a:gd name="connsiteY3" fmla="*/ 251074 h 520435"/>
              <a:gd name="connsiteX4" fmla="*/ 2275753 w 2727994"/>
              <a:gd name="connsiteY4" fmla="*/ 520435 h 520435"/>
              <a:gd name="connsiteX5" fmla="*/ 2275753 w 2727994"/>
              <a:gd name="connsiteY5" fmla="*/ 390326 h 520435"/>
              <a:gd name="connsiteX6" fmla="*/ 0 w 2727994"/>
              <a:gd name="connsiteY6" fmla="*/ 353750 h 520435"/>
              <a:gd name="connsiteX7" fmla="*/ 27432 w 2727994"/>
              <a:gd name="connsiteY7" fmla="*/ 203261 h 520435"/>
              <a:gd name="connsiteX0" fmla="*/ 9144 w 2709706"/>
              <a:gd name="connsiteY0" fmla="*/ 203261 h 520435"/>
              <a:gd name="connsiteX1" fmla="*/ 2257465 w 2709706"/>
              <a:gd name="connsiteY1" fmla="*/ 130109 h 520435"/>
              <a:gd name="connsiteX2" fmla="*/ 2257465 w 2709706"/>
              <a:gd name="connsiteY2" fmla="*/ 0 h 520435"/>
              <a:gd name="connsiteX3" fmla="*/ 2709706 w 2709706"/>
              <a:gd name="connsiteY3" fmla="*/ 251074 h 520435"/>
              <a:gd name="connsiteX4" fmla="*/ 2257465 w 2709706"/>
              <a:gd name="connsiteY4" fmla="*/ 520435 h 520435"/>
              <a:gd name="connsiteX5" fmla="*/ 2257465 w 2709706"/>
              <a:gd name="connsiteY5" fmla="*/ 390326 h 520435"/>
              <a:gd name="connsiteX6" fmla="*/ 0 w 2709706"/>
              <a:gd name="connsiteY6" fmla="*/ 408614 h 520435"/>
              <a:gd name="connsiteX7" fmla="*/ 9144 w 2709706"/>
              <a:gd name="connsiteY7" fmla="*/ 203261 h 520435"/>
              <a:gd name="connsiteX0" fmla="*/ 9144 w 2709706"/>
              <a:gd name="connsiteY0" fmla="*/ 203261 h 520435"/>
              <a:gd name="connsiteX1" fmla="*/ 2257465 w 2709706"/>
              <a:gd name="connsiteY1" fmla="*/ 130109 h 520435"/>
              <a:gd name="connsiteX2" fmla="*/ 2257465 w 2709706"/>
              <a:gd name="connsiteY2" fmla="*/ 0 h 520435"/>
              <a:gd name="connsiteX3" fmla="*/ 2709706 w 2709706"/>
              <a:gd name="connsiteY3" fmla="*/ 251074 h 520435"/>
              <a:gd name="connsiteX4" fmla="*/ 2257465 w 2709706"/>
              <a:gd name="connsiteY4" fmla="*/ 520435 h 520435"/>
              <a:gd name="connsiteX5" fmla="*/ 2257465 w 2709706"/>
              <a:gd name="connsiteY5" fmla="*/ 390326 h 520435"/>
              <a:gd name="connsiteX6" fmla="*/ 0 w 2709706"/>
              <a:gd name="connsiteY6" fmla="*/ 408614 h 520435"/>
              <a:gd name="connsiteX7" fmla="*/ 9144 w 2709706"/>
              <a:gd name="connsiteY7" fmla="*/ 203261 h 520435"/>
              <a:gd name="connsiteX0" fmla="*/ 9144 w 2709706"/>
              <a:gd name="connsiteY0" fmla="*/ 203261 h 520435"/>
              <a:gd name="connsiteX1" fmla="*/ 2257465 w 2709706"/>
              <a:gd name="connsiteY1" fmla="*/ 130109 h 520435"/>
              <a:gd name="connsiteX2" fmla="*/ 2257465 w 2709706"/>
              <a:gd name="connsiteY2" fmla="*/ 0 h 520435"/>
              <a:gd name="connsiteX3" fmla="*/ 2709706 w 2709706"/>
              <a:gd name="connsiteY3" fmla="*/ 251074 h 520435"/>
              <a:gd name="connsiteX4" fmla="*/ 2257465 w 2709706"/>
              <a:gd name="connsiteY4" fmla="*/ 520435 h 520435"/>
              <a:gd name="connsiteX5" fmla="*/ 2257465 w 2709706"/>
              <a:gd name="connsiteY5" fmla="*/ 390326 h 520435"/>
              <a:gd name="connsiteX6" fmla="*/ 0 w 2709706"/>
              <a:gd name="connsiteY6" fmla="*/ 408614 h 520435"/>
              <a:gd name="connsiteX7" fmla="*/ 9144 w 2709706"/>
              <a:gd name="connsiteY7" fmla="*/ 203261 h 520435"/>
              <a:gd name="connsiteX0" fmla="*/ 9144 w 2709706"/>
              <a:gd name="connsiteY0" fmla="*/ 184973 h 502147"/>
              <a:gd name="connsiteX1" fmla="*/ 2257465 w 2709706"/>
              <a:gd name="connsiteY1" fmla="*/ 111821 h 502147"/>
              <a:gd name="connsiteX2" fmla="*/ 2202601 w 2709706"/>
              <a:gd name="connsiteY2" fmla="*/ 0 h 502147"/>
              <a:gd name="connsiteX3" fmla="*/ 2709706 w 2709706"/>
              <a:gd name="connsiteY3" fmla="*/ 232786 h 502147"/>
              <a:gd name="connsiteX4" fmla="*/ 2257465 w 2709706"/>
              <a:gd name="connsiteY4" fmla="*/ 502147 h 502147"/>
              <a:gd name="connsiteX5" fmla="*/ 2257465 w 2709706"/>
              <a:gd name="connsiteY5" fmla="*/ 372038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232786 h 502147"/>
              <a:gd name="connsiteX4" fmla="*/ 2257465 w 2709706"/>
              <a:gd name="connsiteY4" fmla="*/ 502147 h 502147"/>
              <a:gd name="connsiteX5" fmla="*/ 2257465 w 2709706"/>
              <a:gd name="connsiteY5" fmla="*/ 372038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57465 w 2709706"/>
              <a:gd name="connsiteY5" fmla="*/ 372038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84897 w 2709706"/>
              <a:gd name="connsiteY5" fmla="*/ 335462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84897 w 2709706"/>
              <a:gd name="connsiteY5" fmla="*/ 335462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84897 w 2709706"/>
              <a:gd name="connsiteY5" fmla="*/ 335462 h 502147"/>
              <a:gd name="connsiteX6" fmla="*/ 0 w 2709706"/>
              <a:gd name="connsiteY6" fmla="*/ 390326 h 502147"/>
              <a:gd name="connsiteX7" fmla="*/ 9144 w 2709706"/>
              <a:gd name="connsiteY7" fmla="*/ 184973 h 502147"/>
              <a:gd name="connsiteX0" fmla="*/ 9144 w 2746282"/>
              <a:gd name="connsiteY0" fmla="*/ 184973 h 502147"/>
              <a:gd name="connsiteX1" fmla="*/ 2248321 w 2746282"/>
              <a:gd name="connsiteY1" fmla="*/ 130109 h 502147"/>
              <a:gd name="connsiteX2" fmla="*/ 2202601 w 2746282"/>
              <a:gd name="connsiteY2" fmla="*/ 0 h 502147"/>
              <a:gd name="connsiteX3" fmla="*/ 2746282 w 2746282"/>
              <a:gd name="connsiteY3" fmla="*/ 141346 h 502147"/>
              <a:gd name="connsiteX4" fmla="*/ 2257465 w 2746282"/>
              <a:gd name="connsiteY4" fmla="*/ 502147 h 502147"/>
              <a:gd name="connsiteX5" fmla="*/ 2284897 w 2746282"/>
              <a:gd name="connsiteY5" fmla="*/ 335462 h 502147"/>
              <a:gd name="connsiteX6" fmla="*/ 0 w 2746282"/>
              <a:gd name="connsiteY6" fmla="*/ 390326 h 502147"/>
              <a:gd name="connsiteX7" fmla="*/ 9144 w 2746282"/>
              <a:gd name="connsiteY7" fmla="*/ 184973 h 502147"/>
              <a:gd name="connsiteX0" fmla="*/ 9144 w 2746282"/>
              <a:gd name="connsiteY0" fmla="*/ 184973 h 474715"/>
              <a:gd name="connsiteX1" fmla="*/ 2248321 w 2746282"/>
              <a:gd name="connsiteY1" fmla="*/ 130109 h 474715"/>
              <a:gd name="connsiteX2" fmla="*/ 2202601 w 2746282"/>
              <a:gd name="connsiteY2" fmla="*/ 0 h 474715"/>
              <a:gd name="connsiteX3" fmla="*/ 2746282 w 2746282"/>
              <a:gd name="connsiteY3" fmla="*/ 141346 h 474715"/>
              <a:gd name="connsiteX4" fmla="*/ 2321473 w 2746282"/>
              <a:gd name="connsiteY4" fmla="*/ 474715 h 474715"/>
              <a:gd name="connsiteX5" fmla="*/ 2284897 w 2746282"/>
              <a:gd name="connsiteY5" fmla="*/ 335462 h 474715"/>
              <a:gd name="connsiteX6" fmla="*/ 0 w 2746282"/>
              <a:gd name="connsiteY6" fmla="*/ 390326 h 474715"/>
              <a:gd name="connsiteX7" fmla="*/ 9144 w 2746282"/>
              <a:gd name="connsiteY7" fmla="*/ 184973 h 474715"/>
              <a:gd name="connsiteX0" fmla="*/ 0 w 2737138"/>
              <a:gd name="connsiteY0" fmla="*/ 184973 h 477872"/>
              <a:gd name="connsiteX1" fmla="*/ 2239177 w 2737138"/>
              <a:gd name="connsiteY1" fmla="*/ 130109 h 477872"/>
              <a:gd name="connsiteX2" fmla="*/ 2193457 w 2737138"/>
              <a:gd name="connsiteY2" fmla="*/ 0 h 477872"/>
              <a:gd name="connsiteX3" fmla="*/ 2737138 w 2737138"/>
              <a:gd name="connsiteY3" fmla="*/ 141346 h 477872"/>
              <a:gd name="connsiteX4" fmla="*/ 2312329 w 2737138"/>
              <a:gd name="connsiteY4" fmla="*/ 474715 h 477872"/>
              <a:gd name="connsiteX5" fmla="*/ 2275753 w 2737138"/>
              <a:gd name="connsiteY5" fmla="*/ 335462 h 477872"/>
              <a:gd name="connsiteX6" fmla="*/ 0 w 2737138"/>
              <a:gd name="connsiteY6" fmla="*/ 408614 h 477872"/>
              <a:gd name="connsiteX7" fmla="*/ 0 w 2737138"/>
              <a:gd name="connsiteY7" fmla="*/ 184973 h 477872"/>
              <a:gd name="connsiteX0" fmla="*/ 0 w 2737138"/>
              <a:gd name="connsiteY0" fmla="*/ 184973 h 474715"/>
              <a:gd name="connsiteX1" fmla="*/ 2239177 w 2737138"/>
              <a:gd name="connsiteY1" fmla="*/ 130109 h 474715"/>
              <a:gd name="connsiteX2" fmla="*/ 2193457 w 2737138"/>
              <a:gd name="connsiteY2" fmla="*/ 0 h 474715"/>
              <a:gd name="connsiteX3" fmla="*/ 2737138 w 2737138"/>
              <a:gd name="connsiteY3" fmla="*/ 141346 h 474715"/>
              <a:gd name="connsiteX4" fmla="*/ 2312329 w 2737138"/>
              <a:gd name="connsiteY4" fmla="*/ 474715 h 474715"/>
              <a:gd name="connsiteX5" fmla="*/ 2275753 w 2737138"/>
              <a:gd name="connsiteY5" fmla="*/ 335462 h 474715"/>
              <a:gd name="connsiteX6" fmla="*/ 0 w 2737138"/>
              <a:gd name="connsiteY6" fmla="*/ 408614 h 474715"/>
              <a:gd name="connsiteX7" fmla="*/ 0 w 2737138"/>
              <a:gd name="connsiteY7" fmla="*/ 184973 h 474715"/>
              <a:gd name="connsiteX0" fmla="*/ 0 w 2737138"/>
              <a:gd name="connsiteY0" fmla="*/ 54864 h 344606"/>
              <a:gd name="connsiteX1" fmla="*/ 2239177 w 2737138"/>
              <a:gd name="connsiteY1" fmla="*/ 0 h 344606"/>
              <a:gd name="connsiteX2" fmla="*/ 2737138 w 2737138"/>
              <a:gd name="connsiteY2" fmla="*/ 11237 h 344606"/>
              <a:gd name="connsiteX3" fmla="*/ 2312329 w 2737138"/>
              <a:gd name="connsiteY3" fmla="*/ 344606 h 344606"/>
              <a:gd name="connsiteX4" fmla="*/ 2275753 w 2737138"/>
              <a:gd name="connsiteY4" fmla="*/ 205353 h 344606"/>
              <a:gd name="connsiteX5" fmla="*/ 0 w 2737138"/>
              <a:gd name="connsiteY5" fmla="*/ 278505 h 344606"/>
              <a:gd name="connsiteX6" fmla="*/ 0 w 2737138"/>
              <a:gd name="connsiteY6" fmla="*/ 54864 h 344606"/>
              <a:gd name="connsiteX0" fmla="*/ 0 w 2312329"/>
              <a:gd name="connsiteY0" fmla="*/ 54864 h 344606"/>
              <a:gd name="connsiteX1" fmla="*/ 2239177 w 2312329"/>
              <a:gd name="connsiteY1" fmla="*/ 0 h 344606"/>
              <a:gd name="connsiteX2" fmla="*/ 2312329 w 2312329"/>
              <a:gd name="connsiteY2" fmla="*/ 344606 h 344606"/>
              <a:gd name="connsiteX3" fmla="*/ 2275753 w 2312329"/>
              <a:gd name="connsiteY3" fmla="*/ 205353 h 344606"/>
              <a:gd name="connsiteX4" fmla="*/ 0 w 2312329"/>
              <a:gd name="connsiteY4" fmla="*/ 278505 h 344606"/>
              <a:gd name="connsiteX5" fmla="*/ 0 w 2312329"/>
              <a:gd name="connsiteY5" fmla="*/ 54864 h 344606"/>
              <a:gd name="connsiteX0" fmla="*/ 0 w 2275753"/>
              <a:gd name="connsiteY0" fmla="*/ 54864 h 331556"/>
              <a:gd name="connsiteX1" fmla="*/ 2239177 w 2275753"/>
              <a:gd name="connsiteY1" fmla="*/ 0 h 331556"/>
              <a:gd name="connsiteX2" fmla="*/ 2275753 w 2275753"/>
              <a:gd name="connsiteY2" fmla="*/ 205353 h 331556"/>
              <a:gd name="connsiteX3" fmla="*/ 0 w 2275753"/>
              <a:gd name="connsiteY3" fmla="*/ 278505 h 331556"/>
              <a:gd name="connsiteX4" fmla="*/ 0 w 2275753"/>
              <a:gd name="connsiteY4" fmla="*/ 54864 h 331556"/>
              <a:gd name="connsiteX0" fmla="*/ 0 w 2248915"/>
              <a:gd name="connsiteY0" fmla="*/ 54864 h 344047"/>
              <a:gd name="connsiteX1" fmla="*/ 2239177 w 2248915"/>
              <a:gd name="connsiteY1" fmla="*/ 0 h 344047"/>
              <a:gd name="connsiteX2" fmla="*/ 2248915 w 2248915"/>
              <a:gd name="connsiteY2" fmla="*/ 241825 h 344047"/>
              <a:gd name="connsiteX3" fmla="*/ 0 w 2248915"/>
              <a:gd name="connsiteY3" fmla="*/ 278505 h 344047"/>
              <a:gd name="connsiteX4" fmla="*/ 0 w 2248915"/>
              <a:gd name="connsiteY4" fmla="*/ 54864 h 344047"/>
              <a:gd name="connsiteX0" fmla="*/ 0 w 2248915"/>
              <a:gd name="connsiteY0" fmla="*/ 54864 h 341920"/>
              <a:gd name="connsiteX1" fmla="*/ 2239177 w 2248915"/>
              <a:gd name="connsiteY1" fmla="*/ 0 h 341920"/>
              <a:gd name="connsiteX2" fmla="*/ 2248915 w 2248915"/>
              <a:gd name="connsiteY2" fmla="*/ 241825 h 341920"/>
              <a:gd name="connsiteX3" fmla="*/ 0 w 2248915"/>
              <a:gd name="connsiteY3" fmla="*/ 278505 h 341920"/>
              <a:gd name="connsiteX4" fmla="*/ 0 w 2248915"/>
              <a:gd name="connsiteY4" fmla="*/ 54864 h 341920"/>
              <a:gd name="connsiteX0" fmla="*/ 0 w 2260620"/>
              <a:gd name="connsiteY0" fmla="*/ 3793 h 341920"/>
              <a:gd name="connsiteX1" fmla="*/ 2250882 w 2260620"/>
              <a:gd name="connsiteY1" fmla="*/ 0 h 341920"/>
              <a:gd name="connsiteX2" fmla="*/ 2260620 w 2260620"/>
              <a:gd name="connsiteY2" fmla="*/ 241825 h 341920"/>
              <a:gd name="connsiteX3" fmla="*/ 11705 w 2260620"/>
              <a:gd name="connsiteY3" fmla="*/ 278505 h 341920"/>
              <a:gd name="connsiteX4" fmla="*/ 0 w 2260620"/>
              <a:gd name="connsiteY4" fmla="*/ 3793 h 341920"/>
              <a:gd name="connsiteX0" fmla="*/ 0 w 2260620"/>
              <a:gd name="connsiteY0" fmla="*/ 3793 h 341920"/>
              <a:gd name="connsiteX1" fmla="*/ 2250882 w 2260620"/>
              <a:gd name="connsiteY1" fmla="*/ 0 h 341920"/>
              <a:gd name="connsiteX2" fmla="*/ 2260620 w 2260620"/>
              <a:gd name="connsiteY2" fmla="*/ 241825 h 341920"/>
              <a:gd name="connsiteX3" fmla="*/ 11705 w 2260620"/>
              <a:gd name="connsiteY3" fmla="*/ 278505 h 341920"/>
              <a:gd name="connsiteX4" fmla="*/ 0 w 2260620"/>
              <a:gd name="connsiteY4" fmla="*/ 3793 h 341920"/>
              <a:gd name="connsiteX0" fmla="*/ 18058 w 2278678"/>
              <a:gd name="connsiteY0" fmla="*/ 3793 h 343869"/>
              <a:gd name="connsiteX1" fmla="*/ 2268940 w 2278678"/>
              <a:gd name="connsiteY1" fmla="*/ 0 h 343869"/>
              <a:gd name="connsiteX2" fmla="*/ 2278678 w 2278678"/>
              <a:gd name="connsiteY2" fmla="*/ 241825 h 343869"/>
              <a:gd name="connsiteX3" fmla="*/ 0 w 2278678"/>
              <a:gd name="connsiteY3" fmla="*/ 281740 h 343869"/>
              <a:gd name="connsiteX4" fmla="*/ 18058 w 2278678"/>
              <a:gd name="connsiteY4" fmla="*/ 3793 h 343869"/>
              <a:gd name="connsiteX0" fmla="*/ 18058 w 2278678"/>
              <a:gd name="connsiteY0" fmla="*/ 3793 h 343869"/>
              <a:gd name="connsiteX1" fmla="*/ 2268940 w 2278678"/>
              <a:gd name="connsiteY1" fmla="*/ 0 h 343869"/>
              <a:gd name="connsiteX2" fmla="*/ 2278678 w 2278678"/>
              <a:gd name="connsiteY2" fmla="*/ 241825 h 343869"/>
              <a:gd name="connsiteX3" fmla="*/ 0 w 2278678"/>
              <a:gd name="connsiteY3" fmla="*/ 281740 h 343869"/>
              <a:gd name="connsiteX4" fmla="*/ 18058 w 2278678"/>
              <a:gd name="connsiteY4" fmla="*/ 3793 h 343869"/>
              <a:gd name="connsiteX0" fmla="*/ 18058 w 2278678"/>
              <a:gd name="connsiteY0" fmla="*/ 3793 h 343869"/>
              <a:gd name="connsiteX1" fmla="*/ 2268940 w 2278678"/>
              <a:gd name="connsiteY1" fmla="*/ 0 h 343869"/>
              <a:gd name="connsiteX2" fmla="*/ 2278678 w 2278678"/>
              <a:gd name="connsiteY2" fmla="*/ 241825 h 343869"/>
              <a:gd name="connsiteX3" fmla="*/ 0 w 2278678"/>
              <a:gd name="connsiteY3" fmla="*/ 281740 h 343869"/>
              <a:gd name="connsiteX4" fmla="*/ 18058 w 2278678"/>
              <a:gd name="connsiteY4" fmla="*/ 3793 h 343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8678" h="343869">
                <a:moveTo>
                  <a:pt x="18058" y="3793"/>
                </a:moveTo>
                <a:cubicBezTo>
                  <a:pt x="405704" y="77800"/>
                  <a:pt x="1519500" y="106680"/>
                  <a:pt x="2268940" y="0"/>
                </a:cubicBezTo>
                <a:cubicBezTo>
                  <a:pt x="2281118" y="232191"/>
                  <a:pt x="2270844" y="101079"/>
                  <a:pt x="2278678" y="241825"/>
                </a:cubicBezTo>
                <a:cubicBezTo>
                  <a:pt x="1529238" y="357649"/>
                  <a:pt x="478815" y="380280"/>
                  <a:pt x="0" y="281740"/>
                </a:cubicBezTo>
                <a:lnTo>
                  <a:pt x="18058" y="3793"/>
                </a:lnTo>
                <a:close/>
              </a:path>
            </a:pathLst>
          </a:custGeom>
          <a:gradFill flip="none" rotWithShape="1">
            <a:gsLst>
              <a:gs pos="24000">
                <a:schemeClr val="bg2">
                  <a:lumMod val="75000"/>
                  <a:alpha val="0"/>
                </a:schemeClr>
              </a:gs>
              <a:gs pos="100000">
                <a:schemeClr val="accent4">
                  <a:lumMod val="75000"/>
                </a:schemeClr>
              </a:gs>
            </a:gsLst>
            <a:lin ang="0" scaled="1"/>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a typeface="ＭＳ Ｐゴシック" pitchFamily="16" charset="-128"/>
              <a:cs typeface="ＭＳ Ｐゴシック" pitchFamily="-97" charset="-128"/>
            </a:endParaRPr>
          </a:p>
        </p:txBody>
      </p:sp>
      <p:sp>
        <p:nvSpPr>
          <p:cNvPr id="82" name="TextBox 81"/>
          <p:cNvSpPr txBox="1"/>
          <p:nvPr/>
        </p:nvSpPr>
        <p:spPr>
          <a:xfrm rot="20984477">
            <a:off x="2801162" y="4571951"/>
            <a:ext cx="1067090" cy="246221"/>
          </a:xfrm>
          <a:prstGeom prst="rect">
            <a:avLst/>
          </a:prstGeom>
          <a:noFill/>
          <a:ln>
            <a:noFill/>
          </a:ln>
          <a:effectLst/>
        </p:spPr>
        <p:txBody>
          <a:bodyPr wrap="square" lIns="91440" tIns="0" rIns="274320" bIns="45720" rtlCol="0">
            <a:spAutoFit/>
          </a:bodyPr>
          <a:lstStyle>
            <a:defPPr>
              <a:defRPr lang="en-US"/>
            </a:defPPr>
            <a:lvl1pPr algn="ctr" eaLnBrk="0" hangingPunct="0">
              <a:defRPr sz="1300" b="1">
                <a:solidFill>
                  <a:schemeClr val="accent4">
                    <a:lumMod val="40000"/>
                    <a:lumOff val="60000"/>
                    <a:alpha val="91000"/>
                  </a:schemeClr>
                </a:solidFill>
              </a:defRPr>
            </a:lvl1pPr>
          </a:lstStyle>
          <a:p>
            <a:r>
              <a:rPr lang="en-US" dirty="0"/>
              <a:t>Big Data</a:t>
            </a:r>
          </a:p>
        </p:txBody>
      </p:sp>
      <p:sp>
        <p:nvSpPr>
          <p:cNvPr id="84" name="Notched Right Arrow 3"/>
          <p:cNvSpPr/>
          <p:nvPr/>
        </p:nvSpPr>
        <p:spPr bwMode="auto">
          <a:xfrm rot="21438566">
            <a:off x="-148410" y="4405431"/>
            <a:ext cx="3170467" cy="435818"/>
          </a:xfrm>
          <a:custGeom>
            <a:avLst/>
            <a:gdLst>
              <a:gd name="connsiteX0" fmla="*/ 0 w 1767874"/>
              <a:gd name="connsiteY0" fmla="*/ 130109 h 520435"/>
              <a:gd name="connsiteX1" fmla="*/ 1507657 w 1767874"/>
              <a:gd name="connsiteY1" fmla="*/ 130109 h 520435"/>
              <a:gd name="connsiteX2" fmla="*/ 1507657 w 1767874"/>
              <a:gd name="connsiteY2" fmla="*/ 0 h 520435"/>
              <a:gd name="connsiteX3" fmla="*/ 1767874 w 1767874"/>
              <a:gd name="connsiteY3" fmla="*/ 260218 h 520435"/>
              <a:gd name="connsiteX4" fmla="*/ 1507657 w 1767874"/>
              <a:gd name="connsiteY4" fmla="*/ 520435 h 520435"/>
              <a:gd name="connsiteX5" fmla="*/ 1507657 w 1767874"/>
              <a:gd name="connsiteY5" fmla="*/ 390326 h 520435"/>
              <a:gd name="connsiteX6" fmla="*/ 0 w 1767874"/>
              <a:gd name="connsiteY6" fmla="*/ 390326 h 520435"/>
              <a:gd name="connsiteX7" fmla="*/ 130109 w 1767874"/>
              <a:gd name="connsiteY7" fmla="*/ 260218 h 520435"/>
              <a:gd name="connsiteX8" fmla="*/ 0 w 1767874"/>
              <a:gd name="connsiteY8" fmla="*/ 130109 h 520435"/>
              <a:gd name="connsiteX0" fmla="*/ 0 w 1950754"/>
              <a:gd name="connsiteY0" fmla="*/ 130109 h 520435"/>
              <a:gd name="connsiteX1" fmla="*/ 1507657 w 1950754"/>
              <a:gd name="connsiteY1" fmla="*/ 130109 h 520435"/>
              <a:gd name="connsiteX2" fmla="*/ 1507657 w 1950754"/>
              <a:gd name="connsiteY2" fmla="*/ 0 h 520435"/>
              <a:gd name="connsiteX3" fmla="*/ 1950754 w 1950754"/>
              <a:gd name="connsiteY3" fmla="*/ 269362 h 520435"/>
              <a:gd name="connsiteX4" fmla="*/ 1507657 w 1950754"/>
              <a:gd name="connsiteY4" fmla="*/ 520435 h 520435"/>
              <a:gd name="connsiteX5" fmla="*/ 1507657 w 1950754"/>
              <a:gd name="connsiteY5" fmla="*/ 390326 h 520435"/>
              <a:gd name="connsiteX6" fmla="*/ 0 w 1950754"/>
              <a:gd name="connsiteY6" fmla="*/ 390326 h 520435"/>
              <a:gd name="connsiteX7" fmla="*/ 130109 w 1950754"/>
              <a:gd name="connsiteY7" fmla="*/ 260218 h 520435"/>
              <a:gd name="connsiteX8" fmla="*/ 0 w 1950754"/>
              <a:gd name="connsiteY8" fmla="*/ 130109 h 520435"/>
              <a:gd name="connsiteX0" fmla="*/ 0 w 1950754"/>
              <a:gd name="connsiteY0" fmla="*/ 130109 h 520435"/>
              <a:gd name="connsiteX1" fmla="*/ 1507657 w 1950754"/>
              <a:gd name="connsiteY1" fmla="*/ 130109 h 520435"/>
              <a:gd name="connsiteX2" fmla="*/ 1507657 w 1950754"/>
              <a:gd name="connsiteY2" fmla="*/ 0 h 520435"/>
              <a:gd name="connsiteX3" fmla="*/ 1950754 w 1950754"/>
              <a:gd name="connsiteY3" fmla="*/ 269362 h 520435"/>
              <a:gd name="connsiteX4" fmla="*/ 1507657 w 1950754"/>
              <a:gd name="connsiteY4" fmla="*/ 520435 h 520435"/>
              <a:gd name="connsiteX5" fmla="*/ 1507657 w 1950754"/>
              <a:gd name="connsiteY5" fmla="*/ 390326 h 520435"/>
              <a:gd name="connsiteX6" fmla="*/ 0 w 1950754"/>
              <a:gd name="connsiteY6" fmla="*/ 390326 h 520435"/>
              <a:gd name="connsiteX7" fmla="*/ 0 w 1950754"/>
              <a:gd name="connsiteY7" fmla="*/ 130109 h 520435"/>
              <a:gd name="connsiteX0" fmla="*/ 768096 w 2718850"/>
              <a:gd name="connsiteY0" fmla="*/ 130109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768096 w 2718850"/>
              <a:gd name="connsiteY7" fmla="*/ 130109 h 520435"/>
              <a:gd name="connsiteX0" fmla="*/ 18288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18288 w 2718850"/>
              <a:gd name="connsiteY7" fmla="*/ 203261 h 520435"/>
              <a:gd name="connsiteX0" fmla="*/ 27432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27432 w 2718850"/>
              <a:gd name="connsiteY7" fmla="*/ 203261 h 520435"/>
              <a:gd name="connsiteX0" fmla="*/ 27432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27432 w 2718850"/>
              <a:gd name="connsiteY7" fmla="*/ 203261 h 520435"/>
              <a:gd name="connsiteX0" fmla="*/ 27432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27432 w 2718850"/>
              <a:gd name="connsiteY7" fmla="*/ 203261 h 520435"/>
              <a:gd name="connsiteX0" fmla="*/ 27432 w 2727994"/>
              <a:gd name="connsiteY0" fmla="*/ 203261 h 520435"/>
              <a:gd name="connsiteX1" fmla="*/ 2275753 w 2727994"/>
              <a:gd name="connsiteY1" fmla="*/ 130109 h 520435"/>
              <a:gd name="connsiteX2" fmla="*/ 2275753 w 2727994"/>
              <a:gd name="connsiteY2" fmla="*/ 0 h 520435"/>
              <a:gd name="connsiteX3" fmla="*/ 2727994 w 2727994"/>
              <a:gd name="connsiteY3" fmla="*/ 251074 h 520435"/>
              <a:gd name="connsiteX4" fmla="*/ 2275753 w 2727994"/>
              <a:gd name="connsiteY4" fmla="*/ 520435 h 520435"/>
              <a:gd name="connsiteX5" fmla="*/ 2275753 w 2727994"/>
              <a:gd name="connsiteY5" fmla="*/ 390326 h 520435"/>
              <a:gd name="connsiteX6" fmla="*/ 0 w 2727994"/>
              <a:gd name="connsiteY6" fmla="*/ 353750 h 520435"/>
              <a:gd name="connsiteX7" fmla="*/ 27432 w 2727994"/>
              <a:gd name="connsiteY7" fmla="*/ 203261 h 520435"/>
              <a:gd name="connsiteX0" fmla="*/ 27432 w 2727994"/>
              <a:gd name="connsiteY0" fmla="*/ 203261 h 520435"/>
              <a:gd name="connsiteX1" fmla="*/ 2275753 w 2727994"/>
              <a:gd name="connsiteY1" fmla="*/ 130109 h 520435"/>
              <a:gd name="connsiteX2" fmla="*/ 2275753 w 2727994"/>
              <a:gd name="connsiteY2" fmla="*/ 0 h 520435"/>
              <a:gd name="connsiteX3" fmla="*/ 2727994 w 2727994"/>
              <a:gd name="connsiteY3" fmla="*/ 251074 h 520435"/>
              <a:gd name="connsiteX4" fmla="*/ 2275753 w 2727994"/>
              <a:gd name="connsiteY4" fmla="*/ 520435 h 520435"/>
              <a:gd name="connsiteX5" fmla="*/ 2275753 w 2727994"/>
              <a:gd name="connsiteY5" fmla="*/ 390326 h 520435"/>
              <a:gd name="connsiteX6" fmla="*/ 0 w 2727994"/>
              <a:gd name="connsiteY6" fmla="*/ 353750 h 520435"/>
              <a:gd name="connsiteX7" fmla="*/ 27432 w 2727994"/>
              <a:gd name="connsiteY7" fmla="*/ 203261 h 520435"/>
              <a:gd name="connsiteX0" fmla="*/ 9144 w 2709706"/>
              <a:gd name="connsiteY0" fmla="*/ 203261 h 520435"/>
              <a:gd name="connsiteX1" fmla="*/ 2257465 w 2709706"/>
              <a:gd name="connsiteY1" fmla="*/ 130109 h 520435"/>
              <a:gd name="connsiteX2" fmla="*/ 2257465 w 2709706"/>
              <a:gd name="connsiteY2" fmla="*/ 0 h 520435"/>
              <a:gd name="connsiteX3" fmla="*/ 2709706 w 2709706"/>
              <a:gd name="connsiteY3" fmla="*/ 251074 h 520435"/>
              <a:gd name="connsiteX4" fmla="*/ 2257465 w 2709706"/>
              <a:gd name="connsiteY4" fmla="*/ 520435 h 520435"/>
              <a:gd name="connsiteX5" fmla="*/ 2257465 w 2709706"/>
              <a:gd name="connsiteY5" fmla="*/ 390326 h 520435"/>
              <a:gd name="connsiteX6" fmla="*/ 0 w 2709706"/>
              <a:gd name="connsiteY6" fmla="*/ 408614 h 520435"/>
              <a:gd name="connsiteX7" fmla="*/ 9144 w 2709706"/>
              <a:gd name="connsiteY7" fmla="*/ 203261 h 520435"/>
              <a:gd name="connsiteX0" fmla="*/ 9144 w 2709706"/>
              <a:gd name="connsiteY0" fmla="*/ 203261 h 520435"/>
              <a:gd name="connsiteX1" fmla="*/ 2257465 w 2709706"/>
              <a:gd name="connsiteY1" fmla="*/ 130109 h 520435"/>
              <a:gd name="connsiteX2" fmla="*/ 2257465 w 2709706"/>
              <a:gd name="connsiteY2" fmla="*/ 0 h 520435"/>
              <a:gd name="connsiteX3" fmla="*/ 2709706 w 2709706"/>
              <a:gd name="connsiteY3" fmla="*/ 251074 h 520435"/>
              <a:gd name="connsiteX4" fmla="*/ 2257465 w 2709706"/>
              <a:gd name="connsiteY4" fmla="*/ 520435 h 520435"/>
              <a:gd name="connsiteX5" fmla="*/ 2257465 w 2709706"/>
              <a:gd name="connsiteY5" fmla="*/ 390326 h 520435"/>
              <a:gd name="connsiteX6" fmla="*/ 0 w 2709706"/>
              <a:gd name="connsiteY6" fmla="*/ 408614 h 520435"/>
              <a:gd name="connsiteX7" fmla="*/ 9144 w 2709706"/>
              <a:gd name="connsiteY7" fmla="*/ 203261 h 520435"/>
              <a:gd name="connsiteX0" fmla="*/ 9144 w 2709706"/>
              <a:gd name="connsiteY0" fmla="*/ 203261 h 520435"/>
              <a:gd name="connsiteX1" fmla="*/ 2257465 w 2709706"/>
              <a:gd name="connsiteY1" fmla="*/ 130109 h 520435"/>
              <a:gd name="connsiteX2" fmla="*/ 2257465 w 2709706"/>
              <a:gd name="connsiteY2" fmla="*/ 0 h 520435"/>
              <a:gd name="connsiteX3" fmla="*/ 2709706 w 2709706"/>
              <a:gd name="connsiteY3" fmla="*/ 251074 h 520435"/>
              <a:gd name="connsiteX4" fmla="*/ 2257465 w 2709706"/>
              <a:gd name="connsiteY4" fmla="*/ 520435 h 520435"/>
              <a:gd name="connsiteX5" fmla="*/ 2257465 w 2709706"/>
              <a:gd name="connsiteY5" fmla="*/ 390326 h 520435"/>
              <a:gd name="connsiteX6" fmla="*/ 0 w 2709706"/>
              <a:gd name="connsiteY6" fmla="*/ 408614 h 520435"/>
              <a:gd name="connsiteX7" fmla="*/ 9144 w 2709706"/>
              <a:gd name="connsiteY7" fmla="*/ 203261 h 520435"/>
              <a:gd name="connsiteX0" fmla="*/ 9144 w 2709706"/>
              <a:gd name="connsiteY0" fmla="*/ 184973 h 502147"/>
              <a:gd name="connsiteX1" fmla="*/ 2257465 w 2709706"/>
              <a:gd name="connsiteY1" fmla="*/ 111821 h 502147"/>
              <a:gd name="connsiteX2" fmla="*/ 2202601 w 2709706"/>
              <a:gd name="connsiteY2" fmla="*/ 0 h 502147"/>
              <a:gd name="connsiteX3" fmla="*/ 2709706 w 2709706"/>
              <a:gd name="connsiteY3" fmla="*/ 232786 h 502147"/>
              <a:gd name="connsiteX4" fmla="*/ 2257465 w 2709706"/>
              <a:gd name="connsiteY4" fmla="*/ 502147 h 502147"/>
              <a:gd name="connsiteX5" fmla="*/ 2257465 w 2709706"/>
              <a:gd name="connsiteY5" fmla="*/ 372038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232786 h 502147"/>
              <a:gd name="connsiteX4" fmla="*/ 2257465 w 2709706"/>
              <a:gd name="connsiteY4" fmla="*/ 502147 h 502147"/>
              <a:gd name="connsiteX5" fmla="*/ 2257465 w 2709706"/>
              <a:gd name="connsiteY5" fmla="*/ 372038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57465 w 2709706"/>
              <a:gd name="connsiteY5" fmla="*/ 372038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84897 w 2709706"/>
              <a:gd name="connsiteY5" fmla="*/ 335462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84897 w 2709706"/>
              <a:gd name="connsiteY5" fmla="*/ 335462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84897 w 2709706"/>
              <a:gd name="connsiteY5" fmla="*/ 335462 h 502147"/>
              <a:gd name="connsiteX6" fmla="*/ 0 w 2709706"/>
              <a:gd name="connsiteY6" fmla="*/ 390326 h 502147"/>
              <a:gd name="connsiteX7" fmla="*/ 9144 w 2709706"/>
              <a:gd name="connsiteY7" fmla="*/ 184973 h 502147"/>
              <a:gd name="connsiteX0" fmla="*/ 9144 w 2746282"/>
              <a:gd name="connsiteY0" fmla="*/ 184973 h 502147"/>
              <a:gd name="connsiteX1" fmla="*/ 2248321 w 2746282"/>
              <a:gd name="connsiteY1" fmla="*/ 130109 h 502147"/>
              <a:gd name="connsiteX2" fmla="*/ 2202601 w 2746282"/>
              <a:gd name="connsiteY2" fmla="*/ 0 h 502147"/>
              <a:gd name="connsiteX3" fmla="*/ 2746282 w 2746282"/>
              <a:gd name="connsiteY3" fmla="*/ 141346 h 502147"/>
              <a:gd name="connsiteX4" fmla="*/ 2257465 w 2746282"/>
              <a:gd name="connsiteY4" fmla="*/ 502147 h 502147"/>
              <a:gd name="connsiteX5" fmla="*/ 2284897 w 2746282"/>
              <a:gd name="connsiteY5" fmla="*/ 335462 h 502147"/>
              <a:gd name="connsiteX6" fmla="*/ 0 w 2746282"/>
              <a:gd name="connsiteY6" fmla="*/ 390326 h 502147"/>
              <a:gd name="connsiteX7" fmla="*/ 9144 w 2746282"/>
              <a:gd name="connsiteY7" fmla="*/ 184973 h 502147"/>
              <a:gd name="connsiteX0" fmla="*/ 9144 w 2746282"/>
              <a:gd name="connsiteY0" fmla="*/ 184973 h 474715"/>
              <a:gd name="connsiteX1" fmla="*/ 2248321 w 2746282"/>
              <a:gd name="connsiteY1" fmla="*/ 130109 h 474715"/>
              <a:gd name="connsiteX2" fmla="*/ 2202601 w 2746282"/>
              <a:gd name="connsiteY2" fmla="*/ 0 h 474715"/>
              <a:gd name="connsiteX3" fmla="*/ 2746282 w 2746282"/>
              <a:gd name="connsiteY3" fmla="*/ 141346 h 474715"/>
              <a:gd name="connsiteX4" fmla="*/ 2321473 w 2746282"/>
              <a:gd name="connsiteY4" fmla="*/ 474715 h 474715"/>
              <a:gd name="connsiteX5" fmla="*/ 2284897 w 2746282"/>
              <a:gd name="connsiteY5" fmla="*/ 335462 h 474715"/>
              <a:gd name="connsiteX6" fmla="*/ 0 w 2746282"/>
              <a:gd name="connsiteY6" fmla="*/ 390326 h 474715"/>
              <a:gd name="connsiteX7" fmla="*/ 9144 w 2746282"/>
              <a:gd name="connsiteY7" fmla="*/ 184973 h 474715"/>
              <a:gd name="connsiteX0" fmla="*/ 0 w 2737138"/>
              <a:gd name="connsiteY0" fmla="*/ 184973 h 477872"/>
              <a:gd name="connsiteX1" fmla="*/ 2239177 w 2737138"/>
              <a:gd name="connsiteY1" fmla="*/ 130109 h 477872"/>
              <a:gd name="connsiteX2" fmla="*/ 2193457 w 2737138"/>
              <a:gd name="connsiteY2" fmla="*/ 0 h 477872"/>
              <a:gd name="connsiteX3" fmla="*/ 2737138 w 2737138"/>
              <a:gd name="connsiteY3" fmla="*/ 141346 h 477872"/>
              <a:gd name="connsiteX4" fmla="*/ 2312329 w 2737138"/>
              <a:gd name="connsiteY4" fmla="*/ 474715 h 477872"/>
              <a:gd name="connsiteX5" fmla="*/ 2275753 w 2737138"/>
              <a:gd name="connsiteY5" fmla="*/ 335462 h 477872"/>
              <a:gd name="connsiteX6" fmla="*/ 0 w 2737138"/>
              <a:gd name="connsiteY6" fmla="*/ 408614 h 477872"/>
              <a:gd name="connsiteX7" fmla="*/ 0 w 2737138"/>
              <a:gd name="connsiteY7" fmla="*/ 184973 h 477872"/>
              <a:gd name="connsiteX0" fmla="*/ 0 w 2737138"/>
              <a:gd name="connsiteY0" fmla="*/ 184973 h 474715"/>
              <a:gd name="connsiteX1" fmla="*/ 2239177 w 2737138"/>
              <a:gd name="connsiteY1" fmla="*/ 130109 h 474715"/>
              <a:gd name="connsiteX2" fmla="*/ 2193457 w 2737138"/>
              <a:gd name="connsiteY2" fmla="*/ 0 h 474715"/>
              <a:gd name="connsiteX3" fmla="*/ 2737138 w 2737138"/>
              <a:gd name="connsiteY3" fmla="*/ 141346 h 474715"/>
              <a:gd name="connsiteX4" fmla="*/ 2312329 w 2737138"/>
              <a:gd name="connsiteY4" fmla="*/ 474715 h 474715"/>
              <a:gd name="connsiteX5" fmla="*/ 2275753 w 2737138"/>
              <a:gd name="connsiteY5" fmla="*/ 335462 h 474715"/>
              <a:gd name="connsiteX6" fmla="*/ 0 w 2737138"/>
              <a:gd name="connsiteY6" fmla="*/ 408614 h 474715"/>
              <a:gd name="connsiteX7" fmla="*/ 0 w 2737138"/>
              <a:gd name="connsiteY7" fmla="*/ 184973 h 474715"/>
              <a:gd name="connsiteX0" fmla="*/ 0 w 2312329"/>
              <a:gd name="connsiteY0" fmla="*/ 184973 h 474715"/>
              <a:gd name="connsiteX1" fmla="*/ 2239177 w 2312329"/>
              <a:gd name="connsiteY1" fmla="*/ 130109 h 474715"/>
              <a:gd name="connsiteX2" fmla="*/ 2193457 w 2312329"/>
              <a:gd name="connsiteY2" fmla="*/ 0 h 474715"/>
              <a:gd name="connsiteX3" fmla="*/ 2312329 w 2312329"/>
              <a:gd name="connsiteY3" fmla="*/ 474715 h 474715"/>
              <a:gd name="connsiteX4" fmla="*/ 2275753 w 2312329"/>
              <a:gd name="connsiteY4" fmla="*/ 335462 h 474715"/>
              <a:gd name="connsiteX5" fmla="*/ 0 w 2312329"/>
              <a:gd name="connsiteY5" fmla="*/ 408614 h 474715"/>
              <a:gd name="connsiteX6" fmla="*/ 0 w 2312329"/>
              <a:gd name="connsiteY6" fmla="*/ 184973 h 474715"/>
              <a:gd name="connsiteX0" fmla="*/ 0 w 2312329"/>
              <a:gd name="connsiteY0" fmla="*/ 54864 h 344606"/>
              <a:gd name="connsiteX1" fmla="*/ 2239177 w 2312329"/>
              <a:gd name="connsiteY1" fmla="*/ 0 h 344606"/>
              <a:gd name="connsiteX2" fmla="*/ 2312329 w 2312329"/>
              <a:gd name="connsiteY2" fmla="*/ 344606 h 344606"/>
              <a:gd name="connsiteX3" fmla="*/ 2275753 w 2312329"/>
              <a:gd name="connsiteY3" fmla="*/ 205353 h 344606"/>
              <a:gd name="connsiteX4" fmla="*/ 0 w 2312329"/>
              <a:gd name="connsiteY4" fmla="*/ 278505 h 344606"/>
              <a:gd name="connsiteX5" fmla="*/ 0 w 2312329"/>
              <a:gd name="connsiteY5" fmla="*/ 54864 h 344606"/>
              <a:gd name="connsiteX0" fmla="*/ 0 w 2275753"/>
              <a:gd name="connsiteY0" fmla="*/ 54864 h 331556"/>
              <a:gd name="connsiteX1" fmla="*/ 2239177 w 2275753"/>
              <a:gd name="connsiteY1" fmla="*/ 0 h 331556"/>
              <a:gd name="connsiteX2" fmla="*/ 2275753 w 2275753"/>
              <a:gd name="connsiteY2" fmla="*/ 205353 h 331556"/>
              <a:gd name="connsiteX3" fmla="*/ 0 w 2275753"/>
              <a:gd name="connsiteY3" fmla="*/ 278505 h 331556"/>
              <a:gd name="connsiteX4" fmla="*/ 0 w 2275753"/>
              <a:gd name="connsiteY4" fmla="*/ 54864 h 331556"/>
              <a:gd name="connsiteX0" fmla="*/ 0 w 2275753"/>
              <a:gd name="connsiteY0" fmla="*/ 104654 h 381346"/>
              <a:gd name="connsiteX1" fmla="*/ 2256883 w 2275753"/>
              <a:gd name="connsiteY1" fmla="*/ 0 h 381346"/>
              <a:gd name="connsiteX2" fmla="*/ 2275753 w 2275753"/>
              <a:gd name="connsiteY2" fmla="*/ 255143 h 381346"/>
              <a:gd name="connsiteX3" fmla="*/ 0 w 2275753"/>
              <a:gd name="connsiteY3" fmla="*/ 328295 h 381346"/>
              <a:gd name="connsiteX4" fmla="*/ 0 w 2275753"/>
              <a:gd name="connsiteY4" fmla="*/ 104654 h 381346"/>
              <a:gd name="connsiteX0" fmla="*/ 0 w 2275753"/>
              <a:gd name="connsiteY0" fmla="*/ 104654 h 381346"/>
              <a:gd name="connsiteX1" fmla="*/ 2256883 w 2275753"/>
              <a:gd name="connsiteY1" fmla="*/ 0 h 381346"/>
              <a:gd name="connsiteX2" fmla="*/ 2275753 w 2275753"/>
              <a:gd name="connsiteY2" fmla="*/ 255143 h 381346"/>
              <a:gd name="connsiteX3" fmla="*/ 0 w 2275753"/>
              <a:gd name="connsiteY3" fmla="*/ 328295 h 381346"/>
              <a:gd name="connsiteX4" fmla="*/ 0 w 2275753"/>
              <a:gd name="connsiteY4" fmla="*/ 104654 h 381346"/>
              <a:gd name="connsiteX0" fmla="*/ 0 w 2456106"/>
              <a:gd name="connsiteY0" fmla="*/ 42940 h 381346"/>
              <a:gd name="connsiteX1" fmla="*/ 2437236 w 2456106"/>
              <a:gd name="connsiteY1" fmla="*/ 0 h 381346"/>
              <a:gd name="connsiteX2" fmla="*/ 2456106 w 2456106"/>
              <a:gd name="connsiteY2" fmla="*/ 255143 h 381346"/>
              <a:gd name="connsiteX3" fmla="*/ 180353 w 2456106"/>
              <a:gd name="connsiteY3" fmla="*/ 328295 h 381346"/>
              <a:gd name="connsiteX4" fmla="*/ 0 w 2456106"/>
              <a:gd name="connsiteY4" fmla="*/ 42940 h 381346"/>
              <a:gd name="connsiteX0" fmla="*/ 18823 w 2474929"/>
              <a:gd name="connsiteY0" fmla="*/ 42940 h 394873"/>
              <a:gd name="connsiteX1" fmla="*/ 2456059 w 2474929"/>
              <a:gd name="connsiteY1" fmla="*/ 0 h 394873"/>
              <a:gd name="connsiteX2" fmla="*/ 2474929 w 2474929"/>
              <a:gd name="connsiteY2" fmla="*/ 255143 h 394873"/>
              <a:gd name="connsiteX3" fmla="*/ 0 w 2474929"/>
              <a:gd name="connsiteY3" fmla="*/ 346818 h 394873"/>
              <a:gd name="connsiteX4" fmla="*/ 18823 w 2474929"/>
              <a:gd name="connsiteY4" fmla="*/ 42940 h 394873"/>
              <a:gd name="connsiteX0" fmla="*/ 18823 w 2474929"/>
              <a:gd name="connsiteY0" fmla="*/ 42940 h 394745"/>
              <a:gd name="connsiteX1" fmla="*/ 2456059 w 2474929"/>
              <a:gd name="connsiteY1" fmla="*/ 0 h 394745"/>
              <a:gd name="connsiteX2" fmla="*/ 2474929 w 2474929"/>
              <a:gd name="connsiteY2" fmla="*/ 255143 h 394745"/>
              <a:gd name="connsiteX3" fmla="*/ 0 w 2474929"/>
              <a:gd name="connsiteY3" fmla="*/ 346818 h 394745"/>
              <a:gd name="connsiteX4" fmla="*/ 18823 w 2474929"/>
              <a:gd name="connsiteY4" fmla="*/ 42940 h 394745"/>
              <a:gd name="connsiteX0" fmla="*/ 18823 w 2474929"/>
              <a:gd name="connsiteY0" fmla="*/ 42940 h 394745"/>
              <a:gd name="connsiteX1" fmla="*/ 2456059 w 2474929"/>
              <a:gd name="connsiteY1" fmla="*/ 0 h 394745"/>
              <a:gd name="connsiteX2" fmla="*/ 2474929 w 2474929"/>
              <a:gd name="connsiteY2" fmla="*/ 255143 h 394745"/>
              <a:gd name="connsiteX3" fmla="*/ 0 w 2474929"/>
              <a:gd name="connsiteY3" fmla="*/ 346818 h 394745"/>
              <a:gd name="connsiteX4" fmla="*/ 18823 w 2474929"/>
              <a:gd name="connsiteY4" fmla="*/ 42940 h 394745"/>
              <a:gd name="connsiteX0" fmla="*/ 18823 w 2474929"/>
              <a:gd name="connsiteY0" fmla="*/ 42940 h 394745"/>
              <a:gd name="connsiteX1" fmla="*/ 2456059 w 2474929"/>
              <a:gd name="connsiteY1" fmla="*/ 0 h 394745"/>
              <a:gd name="connsiteX2" fmla="*/ 2474929 w 2474929"/>
              <a:gd name="connsiteY2" fmla="*/ 255143 h 394745"/>
              <a:gd name="connsiteX3" fmla="*/ 0 w 2474929"/>
              <a:gd name="connsiteY3" fmla="*/ 346818 h 394745"/>
              <a:gd name="connsiteX4" fmla="*/ 18823 w 2474929"/>
              <a:gd name="connsiteY4" fmla="*/ 42940 h 394745"/>
              <a:gd name="connsiteX0" fmla="*/ 18823 w 2474929"/>
              <a:gd name="connsiteY0" fmla="*/ 42940 h 394745"/>
              <a:gd name="connsiteX1" fmla="*/ 2456059 w 2474929"/>
              <a:gd name="connsiteY1" fmla="*/ 0 h 394745"/>
              <a:gd name="connsiteX2" fmla="*/ 2474929 w 2474929"/>
              <a:gd name="connsiteY2" fmla="*/ 255143 h 394745"/>
              <a:gd name="connsiteX3" fmla="*/ 0 w 2474929"/>
              <a:gd name="connsiteY3" fmla="*/ 346818 h 394745"/>
              <a:gd name="connsiteX4" fmla="*/ 18823 w 2474929"/>
              <a:gd name="connsiteY4" fmla="*/ 42940 h 394745"/>
              <a:gd name="connsiteX0" fmla="*/ 18823 w 2474929"/>
              <a:gd name="connsiteY0" fmla="*/ 84013 h 435818"/>
              <a:gd name="connsiteX1" fmla="*/ 2449626 w 2474929"/>
              <a:gd name="connsiteY1" fmla="*/ 0 h 435818"/>
              <a:gd name="connsiteX2" fmla="*/ 2474929 w 2474929"/>
              <a:gd name="connsiteY2" fmla="*/ 296216 h 435818"/>
              <a:gd name="connsiteX3" fmla="*/ 0 w 2474929"/>
              <a:gd name="connsiteY3" fmla="*/ 387891 h 435818"/>
              <a:gd name="connsiteX4" fmla="*/ 18823 w 2474929"/>
              <a:gd name="connsiteY4" fmla="*/ 84013 h 435818"/>
              <a:gd name="connsiteX0" fmla="*/ 18823 w 2474929"/>
              <a:gd name="connsiteY0" fmla="*/ 84013 h 435818"/>
              <a:gd name="connsiteX1" fmla="*/ 2449626 w 2474929"/>
              <a:gd name="connsiteY1" fmla="*/ 0 h 435818"/>
              <a:gd name="connsiteX2" fmla="*/ 2474929 w 2474929"/>
              <a:gd name="connsiteY2" fmla="*/ 296216 h 435818"/>
              <a:gd name="connsiteX3" fmla="*/ 0 w 2474929"/>
              <a:gd name="connsiteY3" fmla="*/ 387891 h 435818"/>
              <a:gd name="connsiteX4" fmla="*/ 18823 w 2474929"/>
              <a:gd name="connsiteY4" fmla="*/ 84013 h 4358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4929" h="435818">
                <a:moveTo>
                  <a:pt x="18823" y="84013"/>
                </a:moveTo>
                <a:cubicBezTo>
                  <a:pt x="1349337" y="160111"/>
                  <a:pt x="1311616" y="93460"/>
                  <a:pt x="2449626" y="0"/>
                </a:cubicBezTo>
                <a:cubicBezTo>
                  <a:pt x="2461818" y="68451"/>
                  <a:pt x="2462737" y="227765"/>
                  <a:pt x="2474929" y="296216"/>
                </a:cubicBezTo>
                <a:cubicBezTo>
                  <a:pt x="1725489" y="412040"/>
                  <a:pt x="594831" y="491235"/>
                  <a:pt x="0" y="387891"/>
                </a:cubicBezTo>
                <a:lnTo>
                  <a:pt x="18823" y="84013"/>
                </a:lnTo>
                <a:close/>
              </a:path>
            </a:pathLst>
          </a:custGeom>
          <a:gradFill flip="none" rotWithShape="1">
            <a:gsLst>
              <a:gs pos="24000">
                <a:schemeClr val="bg2">
                  <a:lumMod val="75000"/>
                  <a:alpha val="0"/>
                </a:schemeClr>
              </a:gs>
              <a:gs pos="100000">
                <a:srgbClr val="007AC2">
                  <a:alpha val="47000"/>
                </a:srgbClr>
              </a:gs>
            </a:gsLst>
            <a:lin ang="0" scaled="1"/>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a typeface="ＭＳ Ｐゴシック" pitchFamily="16" charset="-128"/>
              <a:cs typeface="ＭＳ Ｐゴシック" pitchFamily="-97" charset="-128"/>
            </a:endParaRPr>
          </a:p>
        </p:txBody>
      </p:sp>
      <p:sp>
        <p:nvSpPr>
          <p:cNvPr id="85" name="TextBox 84"/>
          <p:cNvSpPr txBox="1"/>
          <p:nvPr/>
        </p:nvSpPr>
        <p:spPr>
          <a:xfrm rot="21047221">
            <a:off x="2149660" y="4402018"/>
            <a:ext cx="964259" cy="246221"/>
          </a:xfrm>
          <a:prstGeom prst="rect">
            <a:avLst/>
          </a:prstGeom>
          <a:noFill/>
          <a:ln>
            <a:noFill/>
          </a:ln>
          <a:effectLst/>
        </p:spPr>
        <p:txBody>
          <a:bodyPr wrap="square" lIns="91440" tIns="0" rIns="274320" bIns="45720" rtlCol="0">
            <a:spAutoFit/>
          </a:bodyPr>
          <a:lstStyle>
            <a:defPPr>
              <a:defRPr lang="en-US"/>
            </a:defPPr>
            <a:lvl1pPr algn="ctr" eaLnBrk="0" hangingPunct="0">
              <a:defRPr sz="1300" b="1">
                <a:solidFill>
                  <a:schemeClr val="tx1">
                    <a:alpha val="91000"/>
                  </a:schemeClr>
                </a:solidFill>
              </a:defRPr>
            </a:lvl1pPr>
          </a:lstStyle>
          <a:p>
            <a:r>
              <a:rPr lang="en-US" dirty="0"/>
              <a:t>Mobile</a:t>
            </a:r>
          </a:p>
        </p:txBody>
      </p:sp>
      <p:sp>
        <p:nvSpPr>
          <p:cNvPr id="86" name="Notched Right Arrow 3"/>
          <p:cNvSpPr/>
          <p:nvPr/>
        </p:nvSpPr>
        <p:spPr bwMode="auto">
          <a:xfrm rot="21140645">
            <a:off x="632404" y="5705924"/>
            <a:ext cx="2954889" cy="416911"/>
          </a:xfrm>
          <a:custGeom>
            <a:avLst/>
            <a:gdLst>
              <a:gd name="connsiteX0" fmla="*/ 0 w 1767874"/>
              <a:gd name="connsiteY0" fmla="*/ 130109 h 520435"/>
              <a:gd name="connsiteX1" fmla="*/ 1507657 w 1767874"/>
              <a:gd name="connsiteY1" fmla="*/ 130109 h 520435"/>
              <a:gd name="connsiteX2" fmla="*/ 1507657 w 1767874"/>
              <a:gd name="connsiteY2" fmla="*/ 0 h 520435"/>
              <a:gd name="connsiteX3" fmla="*/ 1767874 w 1767874"/>
              <a:gd name="connsiteY3" fmla="*/ 260218 h 520435"/>
              <a:gd name="connsiteX4" fmla="*/ 1507657 w 1767874"/>
              <a:gd name="connsiteY4" fmla="*/ 520435 h 520435"/>
              <a:gd name="connsiteX5" fmla="*/ 1507657 w 1767874"/>
              <a:gd name="connsiteY5" fmla="*/ 390326 h 520435"/>
              <a:gd name="connsiteX6" fmla="*/ 0 w 1767874"/>
              <a:gd name="connsiteY6" fmla="*/ 390326 h 520435"/>
              <a:gd name="connsiteX7" fmla="*/ 130109 w 1767874"/>
              <a:gd name="connsiteY7" fmla="*/ 260218 h 520435"/>
              <a:gd name="connsiteX8" fmla="*/ 0 w 1767874"/>
              <a:gd name="connsiteY8" fmla="*/ 130109 h 520435"/>
              <a:gd name="connsiteX0" fmla="*/ 0 w 1950754"/>
              <a:gd name="connsiteY0" fmla="*/ 130109 h 520435"/>
              <a:gd name="connsiteX1" fmla="*/ 1507657 w 1950754"/>
              <a:gd name="connsiteY1" fmla="*/ 130109 h 520435"/>
              <a:gd name="connsiteX2" fmla="*/ 1507657 w 1950754"/>
              <a:gd name="connsiteY2" fmla="*/ 0 h 520435"/>
              <a:gd name="connsiteX3" fmla="*/ 1950754 w 1950754"/>
              <a:gd name="connsiteY3" fmla="*/ 269362 h 520435"/>
              <a:gd name="connsiteX4" fmla="*/ 1507657 w 1950754"/>
              <a:gd name="connsiteY4" fmla="*/ 520435 h 520435"/>
              <a:gd name="connsiteX5" fmla="*/ 1507657 w 1950754"/>
              <a:gd name="connsiteY5" fmla="*/ 390326 h 520435"/>
              <a:gd name="connsiteX6" fmla="*/ 0 w 1950754"/>
              <a:gd name="connsiteY6" fmla="*/ 390326 h 520435"/>
              <a:gd name="connsiteX7" fmla="*/ 130109 w 1950754"/>
              <a:gd name="connsiteY7" fmla="*/ 260218 h 520435"/>
              <a:gd name="connsiteX8" fmla="*/ 0 w 1950754"/>
              <a:gd name="connsiteY8" fmla="*/ 130109 h 520435"/>
              <a:gd name="connsiteX0" fmla="*/ 0 w 1950754"/>
              <a:gd name="connsiteY0" fmla="*/ 130109 h 520435"/>
              <a:gd name="connsiteX1" fmla="*/ 1507657 w 1950754"/>
              <a:gd name="connsiteY1" fmla="*/ 130109 h 520435"/>
              <a:gd name="connsiteX2" fmla="*/ 1507657 w 1950754"/>
              <a:gd name="connsiteY2" fmla="*/ 0 h 520435"/>
              <a:gd name="connsiteX3" fmla="*/ 1950754 w 1950754"/>
              <a:gd name="connsiteY3" fmla="*/ 269362 h 520435"/>
              <a:gd name="connsiteX4" fmla="*/ 1507657 w 1950754"/>
              <a:gd name="connsiteY4" fmla="*/ 520435 h 520435"/>
              <a:gd name="connsiteX5" fmla="*/ 1507657 w 1950754"/>
              <a:gd name="connsiteY5" fmla="*/ 390326 h 520435"/>
              <a:gd name="connsiteX6" fmla="*/ 0 w 1950754"/>
              <a:gd name="connsiteY6" fmla="*/ 390326 h 520435"/>
              <a:gd name="connsiteX7" fmla="*/ 0 w 1950754"/>
              <a:gd name="connsiteY7" fmla="*/ 130109 h 520435"/>
              <a:gd name="connsiteX0" fmla="*/ 768096 w 2718850"/>
              <a:gd name="connsiteY0" fmla="*/ 130109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768096 w 2718850"/>
              <a:gd name="connsiteY7" fmla="*/ 130109 h 520435"/>
              <a:gd name="connsiteX0" fmla="*/ 18288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18288 w 2718850"/>
              <a:gd name="connsiteY7" fmla="*/ 203261 h 520435"/>
              <a:gd name="connsiteX0" fmla="*/ 27432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27432 w 2718850"/>
              <a:gd name="connsiteY7" fmla="*/ 203261 h 520435"/>
              <a:gd name="connsiteX0" fmla="*/ 27432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27432 w 2718850"/>
              <a:gd name="connsiteY7" fmla="*/ 203261 h 520435"/>
              <a:gd name="connsiteX0" fmla="*/ 27432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27432 w 2718850"/>
              <a:gd name="connsiteY7" fmla="*/ 203261 h 520435"/>
              <a:gd name="connsiteX0" fmla="*/ 27432 w 2727994"/>
              <a:gd name="connsiteY0" fmla="*/ 203261 h 520435"/>
              <a:gd name="connsiteX1" fmla="*/ 2275753 w 2727994"/>
              <a:gd name="connsiteY1" fmla="*/ 130109 h 520435"/>
              <a:gd name="connsiteX2" fmla="*/ 2275753 w 2727994"/>
              <a:gd name="connsiteY2" fmla="*/ 0 h 520435"/>
              <a:gd name="connsiteX3" fmla="*/ 2727994 w 2727994"/>
              <a:gd name="connsiteY3" fmla="*/ 251074 h 520435"/>
              <a:gd name="connsiteX4" fmla="*/ 2275753 w 2727994"/>
              <a:gd name="connsiteY4" fmla="*/ 520435 h 520435"/>
              <a:gd name="connsiteX5" fmla="*/ 2275753 w 2727994"/>
              <a:gd name="connsiteY5" fmla="*/ 390326 h 520435"/>
              <a:gd name="connsiteX6" fmla="*/ 0 w 2727994"/>
              <a:gd name="connsiteY6" fmla="*/ 353750 h 520435"/>
              <a:gd name="connsiteX7" fmla="*/ 27432 w 2727994"/>
              <a:gd name="connsiteY7" fmla="*/ 203261 h 520435"/>
              <a:gd name="connsiteX0" fmla="*/ 27432 w 2727994"/>
              <a:gd name="connsiteY0" fmla="*/ 203261 h 520435"/>
              <a:gd name="connsiteX1" fmla="*/ 2275753 w 2727994"/>
              <a:gd name="connsiteY1" fmla="*/ 130109 h 520435"/>
              <a:gd name="connsiteX2" fmla="*/ 2275753 w 2727994"/>
              <a:gd name="connsiteY2" fmla="*/ 0 h 520435"/>
              <a:gd name="connsiteX3" fmla="*/ 2727994 w 2727994"/>
              <a:gd name="connsiteY3" fmla="*/ 251074 h 520435"/>
              <a:gd name="connsiteX4" fmla="*/ 2275753 w 2727994"/>
              <a:gd name="connsiteY4" fmla="*/ 520435 h 520435"/>
              <a:gd name="connsiteX5" fmla="*/ 2275753 w 2727994"/>
              <a:gd name="connsiteY5" fmla="*/ 390326 h 520435"/>
              <a:gd name="connsiteX6" fmla="*/ 0 w 2727994"/>
              <a:gd name="connsiteY6" fmla="*/ 353750 h 520435"/>
              <a:gd name="connsiteX7" fmla="*/ 27432 w 2727994"/>
              <a:gd name="connsiteY7" fmla="*/ 203261 h 520435"/>
              <a:gd name="connsiteX0" fmla="*/ 9144 w 2709706"/>
              <a:gd name="connsiteY0" fmla="*/ 203261 h 520435"/>
              <a:gd name="connsiteX1" fmla="*/ 2257465 w 2709706"/>
              <a:gd name="connsiteY1" fmla="*/ 130109 h 520435"/>
              <a:gd name="connsiteX2" fmla="*/ 2257465 w 2709706"/>
              <a:gd name="connsiteY2" fmla="*/ 0 h 520435"/>
              <a:gd name="connsiteX3" fmla="*/ 2709706 w 2709706"/>
              <a:gd name="connsiteY3" fmla="*/ 251074 h 520435"/>
              <a:gd name="connsiteX4" fmla="*/ 2257465 w 2709706"/>
              <a:gd name="connsiteY4" fmla="*/ 520435 h 520435"/>
              <a:gd name="connsiteX5" fmla="*/ 2257465 w 2709706"/>
              <a:gd name="connsiteY5" fmla="*/ 390326 h 520435"/>
              <a:gd name="connsiteX6" fmla="*/ 0 w 2709706"/>
              <a:gd name="connsiteY6" fmla="*/ 408614 h 520435"/>
              <a:gd name="connsiteX7" fmla="*/ 9144 w 2709706"/>
              <a:gd name="connsiteY7" fmla="*/ 203261 h 520435"/>
              <a:gd name="connsiteX0" fmla="*/ 9144 w 2709706"/>
              <a:gd name="connsiteY0" fmla="*/ 203261 h 520435"/>
              <a:gd name="connsiteX1" fmla="*/ 2257465 w 2709706"/>
              <a:gd name="connsiteY1" fmla="*/ 130109 h 520435"/>
              <a:gd name="connsiteX2" fmla="*/ 2257465 w 2709706"/>
              <a:gd name="connsiteY2" fmla="*/ 0 h 520435"/>
              <a:gd name="connsiteX3" fmla="*/ 2709706 w 2709706"/>
              <a:gd name="connsiteY3" fmla="*/ 251074 h 520435"/>
              <a:gd name="connsiteX4" fmla="*/ 2257465 w 2709706"/>
              <a:gd name="connsiteY4" fmla="*/ 520435 h 520435"/>
              <a:gd name="connsiteX5" fmla="*/ 2257465 w 2709706"/>
              <a:gd name="connsiteY5" fmla="*/ 390326 h 520435"/>
              <a:gd name="connsiteX6" fmla="*/ 0 w 2709706"/>
              <a:gd name="connsiteY6" fmla="*/ 408614 h 520435"/>
              <a:gd name="connsiteX7" fmla="*/ 9144 w 2709706"/>
              <a:gd name="connsiteY7" fmla="*/ 203261 h 520435"/>
              <a:gd name="connsiteX0" fmla="*/ 9144 w 2709706"/>
              <a:gd name="connsiteY0" fmla="*/ 203261 h 520435"/>
              <a:gd name="connsiteX1" fmla="*/ 2257465 w 2709706"/>
              <a:gd name="connsiteY1" fmla="*/ 130109 h 520435"/>
              <a:gd name="connsiteX2" fmla="*/ 2257465 w 2709706"/>
              <a:gd name="connsiteY2" fmla="*/ 0 h 520435"/>
              <a:gd name="connsiteX3" fmla="*/ 2709706 w 2709706"/>
              <a:gd name="connsiteY3" fmla="*/ 251074 h 520435"/>
              <a:gd name="connsiteX4" fmla="*/ 2257465 w 2709706"/>
              <a:gd name="connsiteY4" fmla="*/ 520435 h 520435"/>
              <a:gd name="connsiteX5" fmla="*/ 2257465 w 2709706"/>
              <a:gd name="connsiteY5" fmla="*/ 390326 h 520435"/>
              <a:gd name="connsiteX6" fmla="*/ 0 w 2709706"/>
              <a:gd name="connsiteY6" fmla="*/ 408614 h 520435"/>
              <a:gd name="connsiteX7" fmla="*/ 9144 w 2709706"/>
              <a:gd name="connsiteY7" fmla="*/ 203261 h 520435"/>
              <a:gd name="connsiteX0" fmla="*/ 9144 w 2709706"/>
              <a:gd name="connsiteY0" fmla="*/ 184973 h 502147"/>
              <a:gd name="connsiteX1" fmla="*/ 2257465 w 2709706"/>
              <a:gd name="connsiteY1" fmla="*/ 111821 h 502147"/>
              <a:gd name="connsiteX2" fmla="*/ 2202601 w 2709706"/>
              <a:gd name="connsiteY2" fmla="*/ 0 h 502147"/>
              <a:gd name="connsiteX3" fmla="*/ 2709706 w 2709706"/>
              <a:gd name="connsiteY3" fmla="*/ 232786 h 502147"/>
              <a:gd name="connsiteX4" fmla="*/ 2257465 w 2709706"/>
              <a:gd name="connsiteY4" fmla="*/ 502147 h 502147"/>
              <a:gd name="connsiteX5" fmla="*/ 2257465 w 2709706"/>
              <a:gd name="connsiteY5" fmla="*/ 372038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232786 h 502147"/>
              <a:gd name="connsiteX4" fmla="*/ 2257465 w 2709706"/>
              <a:gd name="connsiteY4" fmla="*/ 502147 h 502147"/>
              <a:gd name="connsiteX5" fmla="*/ 2257465 w 2709706"/>
              <a:gd name="connsiteY5" fmla="*/ 372038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57465 w 2709706"/>
              <a:gd name="connsiteY5" fmla="*/ 372038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84897 w 2709706"/>
              <a:gd name="connsiteY5" fmla="*/ 335462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84897 w 2709706"/>
              <a:gd name="connsiteY5" fmla="*/ 335462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84897 w 2709706"/>
              <a:gd name="connsiteY5" fmla="*/ 335462 h 502147"/>
              <a:gd name="connsiteX6" fmla="*/ 0 w 2709706"/>
              <a:gd name="connsiteY6" fmla="*/ 390326 h 502147"/>
              <a:gd name="connsiteX7" fmla="*/ 9144 w 2709706"/>
              <a:gd name="connsiteY7" fmla="*/ 184973 h 502147"/>
              <a:gd name="connsiteX0" fmla="*/ 9144 w 2746282"/>
              <a:gd name="connsiteY0" fmla="*/ 184973 h 502147"/>
              <a:gd name="connsiteX1" fmla="*/ 2248321 w 2746282"/>
              <a:gd name="connsiteY1" fmla="*/ 130109 h 502147"/>
              <a:gd name="connsiteX2" fmla="*/ 2202601 w 2746282"/>
              <a:gd name="connsiteY2" fmla="*/ 0 h 502147"/>
              <a:gd name="connsiteX3" fmla="*/ 2746282 w 2746282"/>
              <a:gd name="connsiteY3" fmla="*/ 141346 h 502147"/>
              <a:gd name="connsiteX4" fmla="*/ 2257465 w 2746282"/>
              <a:gd name="connsiteY4" fmla="*/ 502147 h 502147"/>
              <a:gd name="connsiteX5" fmla="*/ 2284897 w 2746282"/>
              <a:gd name="connsiteY5" fmla="*/ 335462 h 502147"/>
              <a:gd name="connsiteX6" fmla="*/ 0 w 2746282"/>
              <a:gd name="connsiteY6" fmla="*/ 390326 h 502147"/>
              <a:gd name="connsiteX7" fmla="*/ 9144 w 2746282"/>
              <a:gd name="connsiteY7" fmla="*/ 184973 h 502147"/>
              <a:gd name="connsiteX0" fmla="*/ 9144 w 2746282"/>
              <a:gd name="connsiteY0" fmla="*/ 184973 h 474715"/>
              <a:gd name="connsiteX1" fmla="*/ 2248321 w 2746282"/>
              <a:gd name="connsiteY1" fmla="*/ 130109 h 474715"/>
              <a:gd name="connsiteX2" fmla="*/ 2202601 w 2746282"/>
              <a:gd name="connsiteY2" fmla="*/ 0 h 474715"/>
              <a:gd name="connsiteX3" fmla="*/ 2746282 w 2746282"/>
              <a:gd name="connsiteY3" fmla="*/ 141346 h 474715"/>
              <a:gd name="connsiteX4" fmla="*/ 2321473 w 2746282"/>
              <a:gd name="connsiteY4" fmla="*/ 474715 h 474715"/>
              <a:gd name="connsiteX5" fmla="*/ 2284897 w 2746282"/>
              <a:gd name="connsiteY5" fmla="*/ 335462 h 474715"/>
              <a:gd name="connsiteX6" fmla="*/ 0 w 2746282"/>
              <a:gd name="connsiteY6" fmla="*/ 390326 h 474715"/>
              <a:gd name="connsiteX7" fmla="*/ 9144 w 2746282"/>
              <a:gd name="connsiteY7" fmla="*/ 184973 h 474715"/>
              <a:gd name="connsiteX0" fmla="*/ 0 w 2737138"/>
              <a:gd name="connsiteY0" fmla="*/ 184973 h 477872"/>
              <a:gd name="connsiteX1" fmla="*/ 2239177 w 2737138"/>
              <a:gd name="connsiteY1" fmla="*/ 130109 h 477872"/>
              <a:gd name="connsiteX2" fmla="*/ 2193457 w 2737138"/>
              <a:gd name="connsiteY2" fmla="*/ 0 h 477872"/>
              <a:gd name="connsiteX3" fmla="*/ 2737138 w 2737138"/>
              <a:gd name="connsiteY3" fmla="*/ 141346 h 477872"/>
              <a:gd name="connsiteX4" fmla="*/ 2312329 w 2737138"/>
              <a:gd name="connsiteY4" fmla="*/ 474715 h 477872"/>
              <a:gd name="connsiteX5" fmla="*/ 2275753 w 2737138"/>
              <a:gd name="connsiteY5" fmla="*/ 335462 h 477872"/>
              <a:gd name="connsiteX6" fmla="*/ 0 w 2737138"/>
              <a:gd name="connsiteY6" fmla="*/ 408614 h 477872"/>
              <a:gd name="connsiteX7" fmla="*/ 0 w 2737138"/>
              <a:gd name="connsiteY7" fmla="*/ 184973 h 477872"/>
              <a:gd name="connsiteX0" fmla="*/ 0 w 2737138"/>
              <a:gd name="connsiteY0" fmla="*/ 184973 h 474715"/>
              <a:gd name="connsiteX1" fmla="*/ 2239177 w 2737138"/>
              <a:gd name="connsiteY1" fmla="*/ 130109 h 474715"/>
              <a:gd name="connsiteX2" fmla="*/ 2193457 w 2737138"/>
              <a:gd name="connsiteY2" fmla="*/ 0 h 474715"/>
              <a:gd name="connsiteX3" fmla="*/ 2737138 w 2737138"/>
              <a:gd name="connsiteY3" fmla="*/ 141346 h 474715"/>
              <a:gd name="connsiteX4" fmla="*/ 2312329 w 2737138"/>
              <a:gd name="connsiteY4" fmla="*/ 474715 h 474715"/>
              <a:gd name="connsiteX5" fmla="*/ 2275753 w 2737138"/>
              <a:gd name="connsiteY5" fmla="*/ 335462 h 474715"/>
              <a:gd name="connsiteX6" fmla="*/ 0 w 2737138"/>
              <a:gd name="connsiteY6" fmla="*/ 408614 h 474715"/>
              <a:gd name="connsiteX7" fmla="*/ 0 w 2737138"/>
              <a:gd name="connsiteY7" fmla="*/ 184973 h 474715"/>
              <a:gd name="connsiteX0" fmla="*/ 0 w 2312329"/>
              <a:gd name="connsiteY0" fmla="*/ 184973 h 474715"/>
              <a:gd name="connsiteX1" fmla="*/ 2239177 w 2312329"/>
              <a:gd name="connsiteY1" fmla="*/ 130109 h 474715"/>
              <a:gd name="connsiteX2" fmla="*/ 2193457 w 2312329"/>
              <a:gd name="connsiteY2" fmla="*/ 0 h 474715"/>
              <a:gd name="connsiteX3" fmla="*/ 2312329 w 2312329"/>
              <a:gd name="connsiteY3" fmla="*/ 474715 h 474715"/>
              <a:gd name="connsiteX4" fmla="*/ 2275753 w 2312329"/>
              <a:gd name="connsiteY4" fmla="*/ 335462 h 474715"/>
              <a:gd name="connsiteX5" fmla="*/ 0 w 2312329"/>
              <a:gd name="connsiteY5" fmla="*/ 408614 h 474715"/>
              <a:gd name="connsiteX6" fmla="*/ 0 w 2312329"/>
              <a:gd name="connsiteY6" fmla="*/ 184973 h 474715"/>
              <a:gd name="connsiteX0" fmla="*/ 0 w 2312329"/>
              <a:gd name="connsiteY0" fmla="*/ 54864 h 344606"/>
              <a:gd name="connsiteX1" fmla="*/ 2239177 w 2312329"/>
              <a:gd name="connsiteY1" fmla="*/ 0 h 344606"/>
              <a:gd name="connsiteX2" fmla="*/ 2312329 w 2312329"/>
              <a:gd name="connsiteY2" fmla="*/ 344606 h 344606"/>
              <a:gd name="connsiteX3" fmla="*/ 2275753 w 2312329"/>
              <a:gd name="connsiteY3" fmla="*/ 205353 h 344606"/>
              <a:gd name="connsiteX4" fmla="*/ 0 w 2312329"/>
              <a:gd name="connsiteY4" fmla="*/ 278505 h 344606"/>
              <a:gd name="connsiteX5" fmla="*/ 0 w 2312329"/>
              <a:gd name="connsiteY5" fmla="*/ 54864 h 344606"/>
              <a:gd name="connsiteX0" fmla="*/ 0 w 2275753"/>
              <a:gd name="connsiteY0" fmla="*/ 54864 h 331556"/>
              <a:gd name="connsiteX1" fmla="*/ 2239177 w 2275753"/>
              <a:gd name="connsiteY1" fmla="*/ 0 h 331556"/>
              <a:gd name="connsiteX2" fmla="*/ 2275753 w 2275753"/>
              <a:gd name="connsiteY2" fmla="*/ 205353 h 331556"/>
              <a:gd name="connsiteX3" fmla="*/ 0 w 2275753"/>
              <a:gd name="connsiteY3" fmla="*/ 278505 h 331556"/>
              <a:gd name="connsiteX4" fmla="*/ 0 w 2275753"/>
              <a:gd name="connsiteY4" fmla="*/ 54864 h 331556"/>
              <a:gd name="connsiteX0" fmla="*/ 0 w 2275753"/>
              <a:gd name="connsiteY0" fmla="*/ 86803 h 363495"/>
              <a:gd name="connsiteX1" fmla="*/ 2264714 w 2275753"/>
              <a:gd name="connsiteY1" fmla="*/ 0 h 363495"/>
              <a:gd name="connsiteX2" fmla="*/ 2275753 w 2275753"/>
              <a:gd name="connsiteY2" fmla="*/ 237292 h 363495"/>
              <a:gd name="connsiteX3" fmla="*/ 0 w 2275753"/>
              <a:gd name="connsiteY3" fmla="*/ 310444 h 363495"/>
              <a:gd name="connsiteX4" fmla="*/ 0 w 2275753"/>
              <a:gd name="connsiteY4" fmla="*/ 86803 h 363495"/>
              <a:gd name="connsiteX0" fmla="*/ 0 w 2275753"/>
              <a:gd name="connsiteY0" fmla="*/ 86803 h 368641"/>
              <a:gd name="connsiteX1" fmla="*/ 2264714 w 2275753"/>
              <a:gd name="connsiteY1" fmla="*/ 0 h 368641"/>
              <a:gd name="connsiteX2" fmla="*/ 2275753 w 2275753"/>
              <a:gd name="connsiteY2" fmla="*/ 237292 h 368641"/>
              <a:gd name="connsiteX3" fmla="*/ 0 w 2275753"/>
              <a:gd name="connsiteY3" fmla="*/ 310444 h 368641"/>
              <a:gd name="connsiteX4" fmla="*/ 0 w 2275753"/>
              <a:gd name="connsiteY4" fmla="*/ 86803 h 368641"/>
              <a:gd name="connsiteX0" fmla="*/ 0 w 2281108"/>
              <a:gd name="connsiteY0" fmla="*/ 86803 h 398074"/>
              <a:gd name="connsiteX1" fmla="*/ 2264714 w 2281108"/>
              <a:gd name="connsiteY1" fmla="*/ 0 h 398074"/>
              <a:gd name="connsiteX2" fmla="*/ 2281108 w 2281108"/>
              <a:gd name="connsiteY2" fmla="*/ 312382 h 398074"/>
              <a:gd name="connsiteX3" fmla="*/ 0 w 2281108"/>
              <a:gd name="connsiteY3" fmla="*/ 310444 h 398074"/>
              <a:gd name="connsiteX4" fmla="*/ 0 w 2281108"/>
              <a:gd name="connsiteY4" fmla="*/ 86803 h 398074"/>
              <a:gd name="connsiteX0" fmla="*/ 21765 w 2302873"/>
              <a:gd name="connsiteY0" fmla="*/ 86803 h 433581"/>
              <a:gd name="connsiteX1" fmla="*/ 2286479 w 2302873"/>
              <a:gd name="connsiteY1" fmla="*/ 0 h 433581"/>
              <a:gd name="connsiteX2" fmla="*/ 2302873 w 2302873"/>
              <a:gd name="connsiteY2" fmla="*/ 312382 h 433581"/>
              <a:gd name="connsiteX3" fmla="*/ 0 w 2302873"/>
              <a:gd name="connsiteY3" fmla="*/ 370894 h 433581"/>
              <a:gd name="connsiteX4" fmla="*/ 21765 w 2302873"/>
              <a:gd name="connsiteY4" fmla="*/ 86803 h 433581"/>
              <a:gd name="connsiteX0" fmla="*/ 0 w 2306644"/>
              <a:gd name="connsiteY0" fmla="*/ 118742 h 433581"/>
              <a:gd name="connsiteX1" fmla="*/ 2290250 w 2306644"/>
              <a:gd name="connsiteY1" fmla="*/ 0 h 433581"/>
              <a:gd name="connsiteX2" fmla="*/ 2306644 w 2306644"/>
              <a:gd name="connsiteY2" fmla="*/ 312382 h 433581"/>
              <a:gd name="connsiteX3" fmla="*/ 3771 w 2306644"/>
              <a:gd name="connsiteY3" fmla="*/ 370894 h 433581"/>
              <a:gd name="connsiteX4" fmla="*/ 0 w 2306644"/>
              <a:gd name="connsiteY4" fmla="*/ 118742 h 433581"/>
              <a:gd name="connsiteX0" fmla="*/ 0 w 2306644"/>
              <a:gd name="connsiteY0" fmla="*/ 118742 h 433581"/>
              <a:gd name="connsiteX1" fmla="*/ 2290250 w 2306644"/>
              <a:gd name="connsiteY1" fmla="*/ 0 h 433581"/>
              <a:gd name="connsiteX2" fmla="*/ 2306644 w 2306644"/>
              <a:gd name="connsiteY2" fmla="*/ 312382 h 433581"/>
              <a:gd name="connsiteX3" fmla="*/ 3771 w 2306644"/>
              <a:gd name="connsiteY3" fmla="*/ 370894 h 433581"/>
              <a:gd name="connsiteX4" fmla="*/ 0 w 2306644"/>
              <a:gd name="connsiteY4" fmla="*/ 118742 h 433581"/>
              <a:gd name="connsiteX0" fmla="*/ 0 w 2306644"/>
              <a:gd name="connsiteY0" fmla="*/ 102072 h 416911"/>
              <a:gd name="connsiteX1" fmla="*/ 2281008 w 2306644"/>
              <a:gd name="connsiteY1" fmla="*/ 0 h 416911"/>
              <a:gd name="connsiteX2" fmla="*/ 2306644 w 2306644"/>
              <a:gd name="connsiteY2" fmla="*/ 295712 h 416911"/>
              <a:gd name="connsiteX3" fmla="*/ 3771 w 2306644"/>
              <a:gd name="connsiteY3" fmla="*/ 354224 h 416911"/>
              <a:gd name="connsiteX4" fmla="*/ 0 w 2306644"/>
              <a:gd name="connsiteY4" fmla="*/ 102072 h 4169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6644" h="416911">
                <a:moveTo>
                  <a:pt x="0" y="102072"/>
                </a:moveTo>
                <a:cubicBezTo>
                  <a:pt x="1191786" y="119923"/>
                  <a:pt x="1531568" y="106680"/>
                  <a:pt x="2281008" y="0"/>
                </a:cubicBezTo>
                <a:cubicBezTo>
                  <a:pt x="2293200" y="68451"/>
                  <a:pt x="2294452" y="227261"/>
                  <a:pt x="2306644" y="295712"/>
                </a:cubicBezTo>
                <a:cubicBezTo>
                  <a:pt x="1557204" y="411536"/>
                  <a:pt x="435481" y="469475"/>
                  <a:pt x="3771" y="354224"/>
                </a:cubicBezTo>
                <a:lnTo>
                  <a:pt x="0" y="102072"/>
                </a:lnTo>
                <a:close/>
              </a:path>
            </a:pathLst>
          </a:custGeom>
          <a:gradFill flip="none" rotWithShape="1">
            <a:gsLst>
              <a:gs pos="24000">
                <a:schemeClr val="bg2">
                  <a:lumMod val="75000"/>
                  <a:alpha val="0"/>
                </a:schemeClr>
              </a:gs>
              <a:gs pos="100000">
                <a:srgbClr val="007AC2">
                  <a:alpha val="47000"/>
                </a:srgbClr>
              </a:gs>
            </a:gsLst>
            <a:lin ang="0" scaled="1"/>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a typeface="ＭＳ Ｐゴシック" pitchFamily="16" charset="-128"/>
              <a:cs typeface="ＭＳ Ｐゴシック" pitchFamily="-97" charset="-128"/>
            </a:endParaRPr>
          </a:p>
        </p:txBody>
      </p:sp>
      <p:sp>
        <p:nvSpPr>
          <p:cNvPr id="87" name="TextBox 86"/>
          <p:cNvSpPr txBox="1"/>
          <p:nvPr/>
        </p:nvSpPr>
        <p:spPr>
          <a:xfrm rot="20862378">
            <a:off x="2515255" y="5645652"/>
            <a:ext cx="1214026" cy="246221"/>
          </a:xfrm>
          <a:prstGeom prst="rect">
            <a:avLst/>
          </a:prstGeom>
          <a:noFill/>
          <a:ln>
            <a:noFill/>
          </a:ln>
          <a:effectLst/>
        </p:spPr>
        <p:txBody>
          <a:bodyPr wrap="square" lIns="91440" tIns="0" rIns="274320" bIns="45720" rtlCol="0">
            <a:spAutoFit/>
          </a:bodyPr>
          <a:lstStyle>
            <a:defPPr>
              <a:defRPr lang="en-US"/>
            </a:defPPr>
            <a:lvl1pPr algn="ctr" eaLnBrk="0" hangingPunct="0">
              <a:defRPr sz="1300" b="1">
                <a:solidFill>
                  <a:schemeClr val="bg2">
                    <a:lumMod val="20000"/>
                    <a:lumOff val="80000"/>
                    <a:alpha val="91000"/>
                  </a:schemeClr>
                </a:solidFill>
              </a:defRPr>
            </a:lvl1pPr>
          </a:lstStyle>
          <a:p>
            <a:r>
              <a:rPr lang="en-US" dirty="0"/>
              <a:t>Networks</a:t>
            </a:r>
          </a:p>
        </p:txBody>
      </p:sp>
      <p:sp>
        <p:nvSpPr>
          <p:cNvPr id="91" name="TextBox 90"/>
          <p:cNvSpPr txBox="1"/>
          <p:nvPr/>
        </p:nvSpPr>
        <p:spPr>
          <a:xfrm>
            <a:off x="7006575" y="5934321"/>
            <a:ext cx="1242601" cy="246221"/>
          </a:xfrm>
          <a:prstGeom prst="rect">
            <a:avLst/>
          </a:prstGeom>
          <a:noFill/>
          <a:ln>
            <a:noFill/>
          </a:ln>
          <a:effectLst/>
        </p:spPr>
        <p:txBody>
          <a:bodyPr wrap="square" lIns="91440" tIns="0" rIns="274320" bIns="45720" rtlCol="0">
            <a:spAutoFit/>
          </a:bodyPr>
          <a:lstStyle>
            <a:defPPr>
              <a:defRPr lang="en-US"/>
            </a:defPPr>
            <a:lvl1pPr algn="ctr" eaLnBrk="0" hangingPunct="0">
              <a:defRPr sz="1300" b="1">
                <a:solidFill>
                  <a:schemeClr val="tx1">
                    <a:alpha val="91000"/>
                  </a:schemeClr>
                </a:solidFill>
              </a:defRPr>
            </a:lvl1pPr>
          </a:lstStyle>
          <a:p>
            <a:r>
              <a:rPr lang="en-US" dirty="0">
                <a:solidFill>
                  <a:srgbClr val="8FDFFB"/>
                </a:solidFill>
              </a:rPr>
              <a:t>Open APIs</a:t>
            </a:r>
          </a:p>
        </p:txBody>
      </p:sp>
      <p:sp>
        <p:nvSpPr>
          <p:cNvPr id="92" name="TextBox 91"/>
          <p:cNvSpPr txBox="1"/>
          <p:nvPr/>
        </p:nvSpPr>
        <p:spPr>
          <a:xfrm>
            <a:off x="5670592" y="5322135"/>
            <a:ext cx="2350327" cy="384721"/>
          </a:xfrm>
          <a:prstGeom prst="rect">
            <a:avLst/>
          </a:prstGeom>
          <a:noFill/>
          <a:ln>
            <a:noFill/>
          </a:ln>
          <a:effectLst/>
        </p:spPr>
        <p:txBody>
          <a:bodyPr wrap="square" lIns="91440" tIns="0" rIns="274320" bIns="45720" rtlCol="0">
            <a:spAutoFit/>
          </a:bodyPr>
          <a:lstStyle>
            <a:defPPr>
              <a:defRPr lang="en-US"/>
            </a:defPPr>
            <a:lvl1pPr algn="r" eaLnBrk="0" hangingPunct="0">
              <a:defRPr sz="1500"/>
            </a:lvl1pPr>
          </a:lstStyle>
          <a:p>
            <a:pPr algn="ctr"/>
            <a:r>
              <a:rPr lang="en-US" sz="2200" b="1" i="1" dirty="0"/>
              <a:t>GIS Innovation</a:t>
            </a:r>
          </a:p>
        </p:txBody>
      </p:sp>
      <p:sp>
        <p:nvSpPr>
          <p:cNvPr id="93" name="TextBox 92"/>
          <p:cNvSpPr txBox="1"/>
          <p:nvPr/>
        </p:nvSpPr>
        <p:spPr>
          <a:xfrm>
            <a:off x="9331835" y="3496066"/>
            <a:ext cx="1923971" cy="382067"/>
          </a:xfrm>
          <a:prstGeom prst="rect">
            <a:avLst/>
          </a:prstGeom>
          <a:noFill/>
          <a:effectLst/>
        </p:spPr>
        <p:txBody>
          <a:bodyPr wrap="square" lIns="0" tIns="0" rIns="0" bIns="0" rtlCol="0" anchor="t">
            <a:noAutofit/>
          </a:bodyPr>
          <a:lstStyle/>
          <a:p>
            <a:pPr algn="ctr" defTabSz="914354" eaLnBrk="0" hangingPunct="0">
              <a:defRPr/>
            </a:pPr>
            <a:r>
              <a:rPr lang="en-US" sz="2200" b="1" dirty="0">
                <a:solidFill>
                  <a:schemeClr val="bg2">
                    <a:lumMod val="75000"/>
                    <a:alpha val="90000"/>
                  </a:schemeClr>
                </a:solidFill>
                <a:ea typeface="Avenir Roman" charset="0"/>
                <a:cs typeface="Avenir Roman" charset="0"/>
              </a:rPr>
              <a:t>Web GIS</a:t>
            </a:r>
          </a:p>
        </p:txBody>
      </p:sp>
      <p:sp>
        <p:nvSpPr>
          <p:cNvPr id="42" name="TextBox 41"/>
          <p:cNvSpPr txBox="1"/>
          <p:nvPr/>
        </p:nvSpPr>
        <p:spPr>
          <a:xfrm rot="342954">
            <a:off x="2437841" y="3395517"/>
            <a:ext cx="882228" cy="246221"/>
          </a:xfrm>
          <a:prstGeom prst="rect">
            <a:avLst/>
          </a:prstGeom>
          <a:noFill/>
          <a:ln>
            <a:noFill/>
          </a:ln>
          <a:effectLst/>
        </p:spPr>
        <p:txBody>
          <a:bodyPr wrap="square" lIns="91440" tIns="0" rIns="274320" bIns="45720" rtlCol="0">
            <a:spAutoFit/>
          </a:bodyPr>
          <a:lstStyle>
            <a:defPPr>
              <a:defRPr lang="en-US"/>
            </a:defPPr>
            <a:lvl1pPr algn="ctr" eaLnBrk="0" hangingPunct="0">
              <a:defRPr sz="1300" b="1">
                <a:solidFill>
                  <a:schemeClr val="tx1">
                    <a:alpha val="91000"/>
                  </a:schemeClr>
                </a:solidFill>
              </a:defRPr>
            </a:lvl1pPr>
          </a:lstStyle>
          <a:p>
            <a:r>
              <a:rPr lang="en-US" dirty="0"/>
              <a:t>Lidar</a:t>
            </a:r>
          </a:p>
        </p:txBody>
      </p:sp>
      <p:sp>
        <p:nvSpPr>
          <p:cNvPr id="45" name="TextBox 44"/>
          <p:cNvSpPr txBox="1"/>
          <p:nvPr/>
        </p:nvSpPr>
        <p:spPr>
          <a:xfrm rot="605255">
            <a:off x="682477" y="3050759"/>
            <a:ext cx="1991892" cy="246221"/>
          </a:xfrm>
          <a:prstGeom prst="rect">
            <a:avLst/>
          </a:prstGeom>
          <a:noFill/>
          <a:ln>
            <a:noFill/>
          </a:ln>
          <a:effectLst/>
        </p:spPr>
        <p:txBody>
          <a:bodyPr wrap="square" lIns="91440" tIns="0" rIns="274320" bIns="45720" rtlCol="0">
            <a:spAutoFit/>
          </a:bodyPr>
          <a:lstStyle>
            <a:defPPr>
              <a:defRPr lang="en-US"/>
            </a:defPPr>
            <a:lvl1pPr algn="ctr" eaLnBrk="0" hangingPunct="0">
              <a:defRPr sz="1300" b="1">
                <a:solidFill>
                  <a:schemeClr val="accent4">
                    <a:lumMod val="40000"/>
                    <a:lumOff val="60000"/>
                    <a:alpha val="91000"/>
                  </a:schemeClr>
                </a:solidFill>
              </a:defRPr>
            </a:lvl1pPr>
          </a:lstStyle>
          <a:p>
            <a:r>
              <a:rPr lang="en-US" dirty="0"/>
              <a:t>Real-Time Video</a:t>
            </a:r>
          </a:p>
        </p:txBody>
      </p:sp>
      <p:sp>
        <p:nvSpPr>
          <p:cNvPr id="43" name="TextBox 42"/>
          <p:cNvSpPr txBox="1"/>
          <p:nvPr/>
        </p:nvSpPr>
        <p:spPr>
          <a:xfrm rot="588474">
            <a:off x="2932869" y="3260366"/>
            <a:ext cx="1679781" cy="246221"/>
          </a:xfrm>
          <a:prstGeom prst="rect">
            <a:avLst/>
          </a:prstGeom>
          <a:noFill/>
          <a:ln>
            <a:noFill/>
          </a:ln>
          <a:effectLst/>
        </p:spPr>
        <p:txBody>
          <a:bodyPr wrap="square" lIns="91440" tIns="0" rIns="274320" bIns="45720" rtlCol="0">
            <a:spAutoFit/>
          </a:bodyPr>
          <a:lstStyle>
            <a:defPPr>
              <a:defRPr lang="en-US"/>
            </a:defPPr>
            <a:lvl1pPr algn="ctr" eaLnBrk="0" hangingPunct="0">
              <a:defRPr sz="1300" b="1">
                <a:solidFill>
                  <a:schemeClr val="accent4">
                    <a:lumMod val="40000"/>
                    <a:lumOff val="60000"/>
                    <a:alpha val="91000"/>
                  </a:schemeClr>
                </a:solidFill>
              </a:defRPr>
            </a:lvl1pPr>
          </a:lstStyle>
          <a:p>
            <a:r>
              <a:rPr lang="en-US" dirty="0"/>
              <a:t>Crowdsourcing</a:t>
            </a:r>
          </a:p>
        </p:txBody>
      </p:sp>
      <p:sp>
        <p:nvSpPr>
          <p:cNvPr id="30" name="Notched Right Arrow 3"/>
          <p:cNvSpPr/>
          <p:nvPr/>
        </p:nvSpPr>
        <p:spPr bwMode="auto">
          <a:xfrm rot="183648">
            <a:off x="-597698" y="4802134"/>
            <a:ext cx="2887062" cy="570933"/>
          </a:xfrm>
          <a:custGeom>
            <a:avLst/>
            <a:gdLst>
              <a:gd name="connsiteX0" fmla="*/ 0 w 1767874"/>
              <a:gd name="connsiteY0" fmla="*/ 130109 h 520435"/>
              <a:gd name="connsiteX1" fmla="*/ 1507657 w 1767874"/>
              <a:gd name="connsiteY1" fmla="*/ 130109 h 520435"/>
              <a:gd name="connsiteX2" fmla="*/ 1507657 w 1767874"/>
              <a:gd name="connsiteY2" fmla="*/ 0 h 520435"/>
              <a:gd name="connsiteX3" fmla="*/ 1767874 w 1767874"/>
              <a:gd name="connsiteY3" fmla="*/ 260218 h 520435"/>
              <a:gd name="connsiteX4" fmla="*/ 1507657 w 1767874"/>
              <a:gd name="connsiteY4" fmla="*/ 520435 h 520435"/>
              <a:gd name="connsiteX5" fmla="*/ 1507657 w 1767874"/>
              <a:gd name="connsiteY5" fmla="*/ 390326 h 520435"/>
              <a:gd name="connsiteX6" fmla="*/ 0 w 1767874"/>
              <a:gd name="connsiteY6" fmla="*/ 390326 h 520435"/>
              <a:gd name="connsiteX7" fmla="*/ 130109 w 1767874"/>
              <a:gd name="connsiteY7" fmla="*/ 260218 h 520435"/>
              <a:gd name="connsiteX8" fmla="*/ 0 w 1767874"/>
              <a:gd name="connsiteY8" fmla="*/ 130109 h 520435"/>
              <a:gd name="connsiteX0" fmla="*/ 0 w 1950754"/>
              <a:gd name="connsiteY0" fmla="*/ 130109 h 520435"/>
              <a:gd name="connsiteX1" fmla="*/ 1507657 w 1950754"/>
              <a:gd name="connsiteY1" fmla="*/ 130109 h 520435"/>
              <a:gd name="connsiteX2" fmla="*/ 1507657 w 1950754"/>
              <a:gd name="connsiteY2" fmla="*/ 0 h 520435"/>
              <a:gd name="connsiteX3" fmla="*/ 1950754 w 1950754"/>
              <a:gd name="connsiteY3" fmla="*/ 269362 h 520435"/>
              <a:gd name="connsiteX4" fmla="*/ 1507657 w 1950754"/>
              <a:gd name="connsiteY4" fmla="*/ 520435 h 520435"/>
              <a:gd name="connsiteX5" fmla="*/ 1507657 w 1950754"/>
              <a:gd name="connsiteY5" fmla="*/ 390326 h 520435"/>
              <a:gd name="connsiteX6" fmla="*/ 0 w 1950754"/>
              <a:gd name="connsiteY6" fmla="*/ 390326 h 520435"/>
              <a:gd name="connsiteX7" fmla="*/ 130109 w 1950754"/>
              <a:gd name="connsiteY7" fmla="*/ 260218 h 520435"/>
              <a:gd name="connsiteX8" fmla="*/ 0 w 1950754"/>
              <a:gd name="connsiteY8" fmla="*/ 130109 h 520435"/>
              <a:gd name="connsiteX0" fmla="*/ 0 w 1950754"/>
              <a:gd name="connsiteY0" fmla="*/ 130109 h 520435"/>
              <a:gd name="connsiteX1" fmla="*/ 1507657 w 1950754"/>
              <a:gd name="connsiteY1" fmla="*/ 130109 h 520435"/>
              <a:gd name="connsiteX2" fmla="*/ 1507657 w 1950754"/>
              <a:gd name="connsiteY2" fmla="*/ 0 h 520435"/>
              <a:gd name="connsiteX3" fmla="*/ 1950754 w 1950754"/>
              <a:gd name="connsiteY3" fmla="*/ 269362 h 520435"/>
              <a:gd name="connsiteX4" fmla="*/ 1507657 w 1950754"/>
              <a:gd name="connsiteY4" fmla="*/ 520435 h 520435"/>
              <a:gd name="connsiteX5" fmla="*/ 1507657 w 1950754"/>
              <a:gd name="connsiteY5" fmla="*/ 390326 h 520435"/>
              <a:gd name="connsiteX6" fmla="*/ 0 w 1950754"/>
              <a:gd name="connsiteY6" fmla="*/ 390326 h 520435"/>
              <a:gd name="connsiteX7" fmla="*/ 0 w 1950754"/>
              <a:gd name="connsiteY7" fmla="*/ 130109 h 520435"/>
              <a:gd name="connsiteX0" fmla="*/ 768096 w 2718850"/>
              <a:gd name="connsiteY0" fmla="*/ 130109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768096 w 2718850"/>
              <a:gd name="connsiteY7" fmla="*/ 130109 h 520435"/>
              <a:gd name="connsiteX0" fmla="*/ 18288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18288 w 2718850"/>
              <a:gd name="connsiteY7" fmla="*/ 203261 h 520435"/>
              <a:gd name="connsiteX0" fmla="*/ 27432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27432 w 2718850"/>
              <a:gd name="connsiteY7" fmla="*/ 203261 h 520435"/>
              <a:gd name="connsiteX0" fmla="*/ 27432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27432 w 2718850"/>
              <a:gd name="connsiteY7" fmla="*/ 203261 h 520435"/>
              <a:gd name="connsiteX0" fmla="*/ 27432 w 2718850"/>
              <a:gd name="connsiteY0" fmla="*/ 203261 h 520435"/>
              <a:gd name="connsiteX1" fmla="*/ 2275753 w 2718850"/>
              <a:gd name="connsiteY1" fmla="*/ 130109 h 520435"/>
              <a:gd name="connsiteX2" fmla="*/ 2275753 w 2718850"/>
              <a:gd name="connsiteY2" fmla="*/ 0 h 520435"/>
              <a:gd name="connsiteX3" fmla="*/ 2718850 w 2718850"/>
              <a:gd name="connsiteY3" fmla="*/ 269362 h 520435"/>
              <a:gd name="connsiteX4" fmla="*/ 2275753 w 2718850"/>
              <a:gd name="connsiteY4" fmla="*/ 520435 h 520435"/>
              <a:gd name="connsiteX5" fmla="*/ 2275753 w 2718850"/>
              <a:gd name="connsiteY5" fmla="*/ 390326 h 520435"/>
              <a:gd name="connsiteX6" fmla="*/ 0 w 2718850"/>
              <a:gd name="connsiteY6" fmla="*/ 353750 h 520435"/>
              <a:gd name="connsiteX7" fmla="*/ 27432 w 2718850"/>
              <a:gd name="connsiteY7" fmla="*/ 203261 h 520435"/>
              <a:gd name="connsiteX0" fmla="*/ 27432 w 2727994"/>
              <a:gd name="connsiteY0" fmla="*/ 203261 h 520435"/>
              <a:gd name="connsiteX1" fmla="*/ 2275753 w 2727994"/>
              <a:gd name="connsiteY1" fmla="*/ 130109 h 520435"/>
              <a:gd name="connsiteX2" fmla="*/ 2275753 w 2727994"/>
              <a:gd name="connsiteY2" fmla="*/ 0 h 520435"/>
              <a:gd name="connsiteX3" fmla="*/ 2727994 w 2727994"/>
              <a:gd name="connsiteY3" fmla="*/ 251074 h 520435"/>
              <a:gd name="connsiteX4" fmla="*/ 2275753 w 2727994"/>
              <a:gd name="connsiteY4" fmla="*/ 520435 h 520435"/>
              <a:gd name="connsiteX5" fmla="*/ 2275753 w 2727994"/>
              <a:gd name="connsiteY5" fmla="*/ 390326 h 520435"/>
              <a:gd name="connsiteX6" fmla="*/ 0 w 2727994"/>
              <a:gd name="connsiteY6" fmla="*/ 353750 h 520435"/>
              <a:gd name="connsiteX7" fmla="*/ 27432 w 2727994"/>
              <a:gd name="connsiteY7" fmla="*/ 203261 h 520435"/>
              <a:gd name="connsiteX0" fmla="*/ 27432 w 2727994"/>
              <a:gd name="connsiteY0" fmla="*/ 203261 h 520435"/>
              <a:gd name="connsiteX1" fmla="*/ 2275753 w 2727994"/>
              <a:gd name="connsiteY1" fmla="*/ 130109 h 520435"/>
              <a:gd name="connsiteX2" fmla="*/ 2275753 w 2727994"/>
              <a:gd name="connsiteY2" fmla="*/ 0 h 520435"/>
              <a:gd name="connsiteX3" fmla="*/ 2727994 w 2727994"/>
              <a:gd name="connsiteY3" fmla="*/ 251074 h 520435"/>
              <a:gd name="connsiteX4" fmla="*/ 2275753 w 2727994"/>
              <a:gd name="connsiteY4" fmla="*/ 520435 h 520435"/>
              <a:gd name="connsiteX5" fmla="*/ 2275753 w 2727994"/>
              <a:gd name="connsiteY5" fmla="*/ 390326 h 520435"/>
              <a:gd name="connsiteX6" fmla="*/ 0 w 2727994"/>
              <a:gd name="connsiteY6" fmla="*/ 353750 h 520435"/>
              <a:gd name="connsiteX7" fmla="*/ 27432 w 2727994"/>
              <a:gd name="connsiteY7" fmla="*/ 203261 h 520435"/>
              <a:gd name="connsiteX0" fmla="*/ 9144 w 2709706"/>
              <a:gd name="connsiteY0" fmla="*/ 203261 h 520435"/>
              <a:gd name="connsiteX1" fmla="*/ 2257465 w 2709706"/>
              <a:gd name="connsiteY1" fmla="*/ 130109 h 520435"/>
              <a:gd name="connsiteX2" fmla="*/ 2257465 w 2709706"/>
              <a:gd name="connsiteY2" fmla="*/ 0 h 520435"/>
              <a:gd name="connsiteX3" fmla="*/ 2709706 w 2709706"/>
              <a:gd name="connsiteY3" fmla="*/ 251074 h 520435"/>
              <a:gd name="connsiteX4" fmla="*/ 2257465 w 2709706"/>
              <a:gd name="connsiteY4" fmla="*/ 520435 h 520435"/>
              <a:gd name="connsiteX5" fmla="*/ 2257465 w 2709706"/>
              <a:gd name="connsiteY5" fmla="*/ 390326 h 520435"/>
              <a:gd name="connsiteX6" fmla="*/ 0 w 2709706"/>
              <a:gd name="connsiteY6" fmla="*/ 408614 h 520435"/>
              <a:gd name="connsiteX7" fmla="*/ 9144 w 2709706"/>
              <a:gd name="connsiteY7" fmla="*/ 203261 h 520435"/>
              <a:gd name="connsiteX0" fmla="*/ 9144 w 2709706"/>
              <a:gd name="connsiteY0" fmla="*/ 203261 h 520435"/>
              <a:gd name="connsiteX1" fmla="*/ 2257465 w 2709706"/>
              <a:gd name="connsiteY1" fmla="*/ 130109 h 520435"/>
              <a:gd name="connsiteX2" fmla="*/ 2257465 w 2709706"/>
              <a:gd name="connsiteY2" fmla="*/ 0 h 520435"/>
              <a:gd name="connsiteX3" fmla="*/ 2709706 w 2709706"/>
              <a:gd name="connsiteY3" fmla="*/ 251074 h 520435"/>
              <a:gd name="connsiteX4" fmla="*/ 2257465 w 2709706"/>
              <a:gd name="connsiteY4" fmla="*/ 520435 h 520435"/>
              <a:gd name="connsiteX5" fmla="*/ 2257465 w 2709706"/>
              <a:gd name="connsiteY5" fmla="*/ 390326 h 520435"/>
              <a:gd name="connsiteX6" fmla="*/ 0 w 2709706"/>
              <a:gd name="connsiteY6" fmla="*/ 408614 h 520435"/>
              <a:gd name="connsiteX7" fmla="*/ 9144 w 2709706"/>
              <a:gd name="connsiteY7" fmla="*/ 203261 h 520435"/>
              <a:gd name="connsiteX0" fmla="*/ 9144 w 2709706"/>
              <a:gd name="connsiteY0" fmla="*/ 203261 h 520435"/>
              <a:gd name="connsiteX1" fmla="*/ 2257465 w 2709706"/>
              <a:gd name="connsiteY1" fmla="*/ 130109 h 520435"/>
              <a:gd name="connsiteX2" fmla="*/ 2257465 w 2709706"/>
              <a:gd name="connsiteY2" fmla="*/ 0 h 520435"/>
              <a:gd name="connsiteX3" fmla="*/ 2709706 w 2709706"/>
              <a:gd name="connsiteY3" fmla="*/ 251074 h 520435"/>
              <a:gd name="connsiteX4" fmla="*/ 2257465 w 2709706"/>
              <a:gd name="connsiteY4" fmla="*/ 520435 h 520435"/>
              <a:gd name="connsiteX5" fmla="*/ 2257465 w 2709706"/>
              <a:gd name="connsiteY5" fmla="*/ 390326 h 520435"/>
              <a:gd name="connsiteX6" fmla="*/ 0 w 2709706"/>
              <a:gd name="connsiteY6" fmla="*/ 408614 h 520435"/>
              <a:gd name="connsiteX7" fmla="*/ 9144 w 2709706"/>
              <a:gd name="connsiteY7" fmla="*/ 203261 h 520435"/>
              <a:gd name="connsiteX0" fmla="*/ 9144 w 2709706"/>
              <a:gd name="connsiteY0" fmla="*/ 184973 h 502147"/>
              <a:gd name="connsiteX1" fmla="*/ 2257465 w 2709706"/>
              <a:gd name="connsiteY1" fmla="*/ 111821 h 502147"/>
              <a:gd name="connsiteX2" fmla="*/ 2202601 w 2709706"/>
              <a:gd name="connsiteY2" fmla="*/ 0 h 502147"/>
              <a:gd name="connsiteX3" fmla="*/ 2709706 w 2709706"/>
              <a:gd name="connsiteY3" fmla="*/ 232786 h 502147"/>
              <a:gd name="connsiteX4" fmla="*/ 2257465 w 2709706"/>
              <a:gd name="connsiteY4" fmla="*/ 502147 h 502147"/>
              <a:gd name="connsiteX5" fmla="*/ 2257465 w 2709706"/>
              <a:gd name="connsiteY5" fmla="*/ 372038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232786 h 502147"/>
              <a:gd name="connsiteX4" fmla="*/ 2257465 w 2709706"/>
              <a:gd name="connsiteY4" fmla="*/ 502147 h 502147"/>
              <a:gd name="connsiteX5" fmla="*/ 2257465 w 2709706"/>
              <a:gd name="connsiteY5" fmla="*/ 372038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57465 w 2709706"/>
              <a:gd name="connsiteY5" fmla="*/ 372038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84897 w 2709706"/>
              <a:gd name="connsiteY5" fmla="*/ 335462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84897 w 2709706"/>
              <a:gd name="connsiteY5" fmla="*/ 335462 h 502147"/>
              <a:gd name="connsiteX6" fmla="*/ 0 w 2709706"/>
              <a:gd name="connsiteY6" fmla="*/ 390326 h 502147"/>
              <a:gd name="connsiteX7" fmla="*/ 9144 w 2709706"/>
              <a:gd name="connsiteY7" fmla="*/ 184973 h 502147"/>
              <a:gd name="connsiteX0" fmla="*/ 9144 w 2709706"/>
              <a:gd name="connsiteY0" fmla="*/ 184973 h 502147"/>
              <a:gd name="connsiteX1" fmla="*/ 2248321 w 2709706"/>
              <a:gd name="connsiteY1" fmla="*/ 130109 h 502147"/>
              <a:gd name="connsiteX2" fmla="*/ 2202601 w 2709706"/>
              <a:gd name="connsiteY2" fmla="*/ 0 h 502147"/>
              <a:gd name="connsiteX3" fmla="*/ 2709706 w 2709706"/>
              <a:gd name="connsiteY3" fmla="*/ 177922 h 502147"/>
              <a:gd name="connsiteX4" fmla="*/ 2257465 w 2709706"/>
              <a:gd name="connsiteY4" fmla="*/ 502147 h 502147"/>
              <a:gd name="connsiteX5" fmla="*/ 2284897 w 2709706"/>
              <a:gd name="connsiteY5" fmla="*/ 335462 h 502147"/>
              <a:gd name="connsiteX6" fmla="*/ 0 w 2709706"/>
              <a:gd name="connsiteY6" fmla="*/ 390326 h 502147"/>
              <a:gd name="connsiteX7" fmla="*/ 9144 w 2709706"/>
              <a:gd name="connsiteY7" fmla="*/ 184973 h 502147"/>
              <a:gd name="connsiteX0" fmla="*/ 9144 w 2746282"/>
              <a:gd name="connsiteY0" fmla="*/ 184973 h 502147"/>
              <a:gd name="connsiteX1" fmla="*/ 2248321 w 2746282"/>
              <a:gd name="connsiteY1" fmla="*/ 130109 h 502147"/>
              <a:gd name="connsiteX2" fmla="*/ 2202601 w 2746282"/>
              <a:gd name="connsiteY2" fmla="*/ 0 h 502147"/>
              <a:gd name="connsiteX3" fmla="*/ 2746282 w 2746282"/>
              <a:gd name="connsiteY3" fmla="*/ 141346 h 502147"/>
              <a:gd name="connsiteX4" fmla="*/ 2257465 w 2746282"/>
              <a:gd name="connsiteY4" fmla="*/ 502147 h 502147"/>
              <a:gd name="connsiteX5" fmla="*/ 2284897 w 2746282"/>
              <a:gd name="connsiteY5" fmla="*/ 335462 h 502147"/>
              <a:gd name="connsiteX6" fmla="*/ 0 w 2746282"/>
              <a:gd name="connsiteY6" fmla="*/ 390326 h 502147"/>
              <a:gd name="connsiteX7" fmla="*/ 9144 w 2746282"/>
              <a:gd name="connsiteY7" fmla="*/ 184973 h 502147"/>
              <a:gd name="connsiteX0" fmla="*/ 9144 w 2746282"/>
              <a:gd name="connsiteY0" fmla="*/ 184973 h 474715"/>
              <a:gd name="connsiteX1" fmla="*/ 2248321 w 2746282"/>
              <a:gd name="connsiteY1" fmla="*/ 130109 h 474715"/>
              <a:gd name="connsiteX2" fmla="*/ 2202601 w 2746282"/>
              <a:gd name="connsiteY2" fmla="*/ 0 h 474715"/>
              <a:gd name="connsiteX3" fmla="*/ 2746282 w 2746282"/>
              <a:gd name="connsiteY3" fmla="*/ 141346 h 474715"/>
              <a:gd name="connsiteX4" fmla="*/ 2321473 w 2746282"/>
              <a:gd name="connsiteY4" fmla="*/ 474715 h 474715"/>
              <a:gd name="connsiteX5" fmla="*/ 2284897 w 2746282"/>
              <a:gd name="connsiteY5" fmla="*/ 335462 h 474715"/>
              <a:gd name="connsiteX6" fmla="*/ 0 w 2746282"/>
              <a:gd name="connsiteY6" fmla="*/ 390326 h 474715"/>
              <a:gd name="connsiteX7" fmla="*/ 9144 w 2746282"/>
              <a:gd name="connsiteY7" fmla="*/ 184973 h 474715"/>
              <a:gd name="connsiteX0" fmla="*/ 0 w 2737138"/>
              <a:gd name="connsiteY0" fmla="*/ 184973 h 477872"/>
              <a:gd name="connsiteX1" fmla="*/ 2239177 w 2737138"/>
              <a:gd name="connsiteY1" fmla="*/ 130109 h 477872"/>
              <a:gd name="connsiteX2" fmla="*/ 2193457 w 2737138"/>
              <a:gd name="connsiteY2" fmla="*/ 0 h 477872"/>
              <a:gd name="connsiteX3" fmla="*/ 2737138 w 2737138"/>
              <a:gd name="connsiteY3" fmla="*/ 141346 h 477872"/>
              <a:gd name="connsiteX4" fmla="*/ 2312329 w 2737138"/>
              <a:gd name="connsiteY4" fmla="*/ 474715 h 477872"/>
              <a:gd name="connsiteX5" fmla="*/ 2275753 w 2737138"/>
              <a:gd name="connsiteY5" fmla="*/ 335462 h 477872"/>
              <a:gd name="connsiteX6" fmla="*/ 0 w 2737138"/>
              <a:gd name="connsiteY6" fmla="*/ 408614 h 477872"/>
              <a:gd name="connsiteX7" fmla="*/ 0 w 2737138"/>
              <a:gd name="connsiteY7" fmla="*/ 184973 h 477872"/>
              <a:gd name="connsiteX0" fmla="*/ 0 w 2737138"/>
              <a:gd name="connsiteY0" fmla="*/ 184973 h 474715"/>
              <a:gd name="connsiteX1" fmla="*/ 2239177 w 2737138"/>
              <a:gd name="connsiteY1" fmla="*/ 130109 h 474715"/>
              <a:gd name="connsiteX2" fmla="*/ 2193457 w 2737138"/>
              <a:gd name="connsiteY2" fmla="*/ 0 h 474715"/>
              <a:gd name="connsiteX3" fmla="*/ 2737138 w 2737138"/>
              <a:gd name="connsiteY3" fmla="*/ 141346 h 474715"/>
              <a:gd name="connsiteX4" fmla="*/ 2312329 w 2737138"/>
              <a:gd name="connsiteY4" fmla="*/ 474715 h 474715"/>
              <a:gd name="connsiteX5" fmla="*/ 2275753 w 2737138"/>
              <a:gd name="connsiteY5" fmla="*/ 335462 h 474715"/>
              <a:gd name="connsiteX6" fmla="*/ 0 w 2737138"/>
              <a:gd name="connsiteY6" fmla="*/ 408614 h 474715"/>
              <a:gd name="connsiteX7" fmla="*/ 0 w 2737138"/>
              <a:gd name="connsiteY7" fmla="*/ 184973 h 474715"/>
              <a:gd name="connsiteX0" fmla="*/ 0 w 2737138"/>
              <a:gd name="connsiteY0" fmla="*/ 54864 h 344606"/>
              <a:gd name="connsiteX1" fmla="*/ 2239177 w 2737138"/>
              <a:gd name="connsiteY1" fmla="*/ 0 h 344606"/>
              <a:gd name="connsiteX2" fmla="*/ 2737138 w 2737138"/>
              <a:gd name="connsiteY2" fmla="*/ 11237 h 344606"/>
              <a:gd name="connsiteX3" fmla="*/ 2312329 w 2737138"/>
              <a:gd name="connsiteY3" fmla="*/ 344606 h 344606"/>
              <a:gd name="connsiteX4" fmla="*/ 2275753 w 2737138"/>
              <a:gd name="connsiteY4" fmla="*/ 205353 h 344606"/>
              <a:gd name="connsiteX5" fmla="*/ 0 w 2737138"/>
              <a:gd name="connsiteY5" fmla="*/ 278505 h 344606"/>
              <a:gd name="connsiteX6" fmla="*/ 0 w 2737138"/>
              <a:gd name="connsiteY6" fmla="*/ 54864 h 344606"/>
              <a:gd name="connsiteX0" fmla="*/ 0 w 2312329"/>
              <a:gd name="connsiteY0" fmla="*/ 54864 h 344606"/>
              <a:gd name="connsiteX1" fmla="*/ 2239177 w 2312329"/>
              <a:gd name="connsiteY1" fmla="*/ 0 h 344606"/>
              <a:gd name="connsiteX2" fmla="*/ 2312329 w 2312329"/>
              <a:gd name="connsiteY2" fmla="*/ 344606 h 344606"/>
              <a:gd name="connsiteX3" fmla="*/ 2275753 w 2312329"/>
              <a:gd name="connsiteY3" fmla="*/ 205353 h 344606"/>
              <a:gd name="connsiteX4" fmla="*/ 0 w 2312329"/>
              <a:gd name="connsiteY4" fmla="*/ 278505 h 344606"/>
              <a:gd name="connsiteX5" fmla="*/ 0 w 2312329"/>
              <a:gd name="connsiteY5" fmla="*/ 54864 h 344606"/>
              <a:gd name="connsiteX0" fmla="*/ 0 w 2275753"/>
              <a:gd name="connsiteY0" fmla="*/ 54864 h 331556"/>
              <a:gd name="connsiteX1" fmla="*/ 2239177 w 2275753"/>
              <a:gd name="connsiteY1" fmla="*/ 0 h 331556"/>
              <a:gd name="connsiteX2" fmla="*/ 2275753 w 2275753"/>
              <a:gd name="connsiteY2" fmla="*/ 205353 h 331556"/>
              <a:gd name="connsiteX3" fmla="*/ 0 w 2275753"/>
              <a:gd name="connsiteY3" fmla="*/ 278505 h 331556"/>
              <a:gd name="connsiteX4" fmla="*/ 0 w 2275753"/>
              <a:gd name="connsiteY4" fmla="*/ 54864 h 331556"/>
              <a:gd name="connsiteX0" fmla="*/ 0 w 2275753"/>
              <a:gd name="connsiteY0" fmla="*/ 89527 h 366219"/>
              <a:gd name="connsiteX1" fmla="*/ 2263490 w 2275753"/>
              <a:gd name="connsiteY1" fmla="*/ 0 h 366219"/>
              <a:gd name="connsiteX2" fmla="*/ 2275753 w 2275753"/>
              <a:gd name="connsiteY2" fmla="*/ 240016 h 366219"/>
              <a:gd name="connsiteX3" fmla="*/ 0 w 2275753"/>
              <a:gd name="connsiteY3" fmla="*/ 313168 h 366219"/>
              <a:gd name="connsiteX4" fmla="*/ 0 w 2275753"/>
              <a:gd name="connsiteY4" fmla="*/ 89527 h 366219"/>
              <a:gd name="connsiteX0" fmla="*/ 0 w 2275753"/>
              <a:gd name="connsiteY0" fmla="*/ 79908 h 356600"/>
              <a:gd name="connsiteX1" fmla="*/ 2256155 w 2275753"/>
              <a:gd name="connsiteY1" fmla="*/ 0 h 356600"/>
              <a:gd name="connsiteX2" fmla="*/ 2275753 w 2275753"/>
              <a:gd name="connsiteY2" fmla="*/ 230397 h 356600"/>
              <a:gd name="connsiteX3" fmla="*/ 0 w 2275753"/>
              <a:gd name="connsiteY3" fmla="*/ 303549 h 356600"/>
              <a:gd name="connsiteX4" fmla="*/ 0 w 2275753"/>
              <a:gd name="connsiteY4" fmla="*/ 79908 h 356600"/>
              <a:gd name="connsiteX0" fmla="*/ 92865 w 2368618"/>
              <a:gd name="connsiteY0" fmla="*/ 79908 h 508680"/>
              <a:gd name="connsiteX1" fmla="*/ 2349020 w 2368618"/>
              <a:gd name="connsiteY1" fmla="*/ 0 h 508680"/>
              <a:gd name="connsiteX2" fmla="*/ 2368618 w 2368618"/>
              <a:gd name="connsiteY2" fmla="*/ 230397 h 508680"/>
              <a:gd name="connsiteX3" fmla="*/ 0 w 2368618"/>
              <a:gd name="connsiteY3" fmla="*/ 483384 h 508680"/>
              <a:gd name="connsiteX4" fmla="*/ 92865 w 2368618"/>
              <a:gd name="connsiteY4" fmla="*/ 79908 h 508680"/>
              <a:gd name="connsiteX0" fmla="*/ 92865 w 2368618"/>
              <a:gd name="connsiteY0" fmla="*/ 79908 h 506013"/>
              <a:gd name="connsiteX1" fmla="*/ 2349020 w 2368618"/>
              <a:gd name="connsiteY1" fmla="*/ 0 h 506013"/>
              <a:gd name="connsiteX2" fmla="*/ 2368618 w 2368618"/>
              <a:gd name="connsiteY2" fmla="*/ 230397 h 506013"/>
              <a:gd name="connsiteX3" fmla="*/ 0 w 2368618"/>
              <a:gd name="connsiteY3" fmla="*/ 483384 h 506013"/>
              <a:gd name="connsiteX4" fmla="*/ 92865 w 2368618"/>
              <a:gd name="connsiteY4" fmla="*/ 79908 h 506013"/>
              <a:gd name="connsiteX0" fmla="*/ 174375 w 2450128"/>
              <a:gd name="connsiteY0" fmla="*/ 79908 h 589142"/>
              <a:gd name="connsiteX1" fmla="*/ 2430530 w 2450128"/>
              <a:gd name="connsiteY1" fmla="*/ 0 h 589142"/>
              <a:gd name="connsiteX2" fmla="*/ 2450128 w 2450128"/>
              <a:gd name="connsiteY2" fmla="*/ 230397 h 589142"/>
              <a:gd name="connsiteX3" fmla="*/ 0 w 2450128"/>
              <a:gd name="connsiteY3" fmla="*/ 570933 h 589142"/>
              <a:gd name="connsiteX4" fmla="*/ 174375 w 2450128"/>
              <a:gd name="connsiteY4" fmla="*/ 79908 h 589142"/>
              <a:gd name="connsiteX0" fmla="*/ 174375 w 2450128"/>
              <a:gd name="connsiteY0" fmla="*/ 79908 h 574402"/>
              <a:gd name="connsiteX1" fmla="*/ 2430530 w 2450128"/>
              <a:gd name="connsiteY1" fmla="*/ 0 h 574402"/>
              <a:gd name="connsiteX2" fmla="*/ 2450128 w 2450128"/>
              <a:gd name="connsiteY2" fmla="*/ 230397 h 574402"/>
              <a:gd name="connsiteX3" fmla="*/ 0 w 2450128"/>
              <a:gd name="connsiteY3" fmla="*/ 570933 h 574402"/>
              <a:gd name="connsiteX4" fmla="*/ 174375 w 2450128"/>
              <a:gd name="connsiteY4" fmla="*/ 79908 h 574402"/>
              <a:gd name="connsiteX0" fmla="*/ 174375 w 2450128"/>
              <a:gd name="connsiteY0" fmla="*/ 79908 h 570933"/>
              <a:gd name="connsiteX1" fmla="*/ 2430530 w 2450128"/>
              <a:gd name="connsiteY1" fmla="*/ 0 h 570933"/>
              <a:gd name="connsiteX2" fmla="*/ 2450128 w 2450128"/>
              <a:gd name="connsiteY2" fmla="*/ 230397 h 570933"/>
              <a:gd name="connsiteX3" fmla="*/ 0 w 2450128"/>
              <a:gd name="connsiteY3" fmla="*/ 570933 h 570933"/>
              <a:gd name="connsiteX4" fmla="*/ 174375 w 2450128"/>
              <a:gd name="connsiteY4" fmla="*/ 79908 h 570933"/>
              <a:gd name="connsiteX0" fmla="*/ 13425 w 2450128"/>
              <a:gd name="connsiteY0" fmla="*/ 300661 h 570933"/>
              <a:gd name="connsiteX1" fmla="*/ 2430530 w 2450128"/>
              <a:gd name="connsiteY1" fmla="*/ 0 h 570933"/>
              <a:gd name="connsiteX2" fmla="*/ 2450128 w 2450128"/>
              <a:gd name="connsiteY2" fmla="*/ 230397 h 570933"/>
              <a:gd name="connsiteX3" fmla="*/ 0 w 2450128"/>
              <a:gd name="connsiteY3" fmla="*/ 570933 h 570933"/>
              <a:gd name="connsiteX4" fmla="*/ 13425 w 2450128"/>
              <a:gd name="connsiteY4" fmla="*/ 300661 h 570933"/>
              <a:gd name="connsiteX0" fmla="*/ 13425 w 2450128"/>
              <a:gd name="connsiteY0" fmla="*/ 300661 h 570933"/>
              <a:gd name="connsiteX1" fmla="*/ 2430530 w 2450128"/>
              <a:gd name="connsiteY1" fmla="*/ 0 h 570933"/>
              <a:gd name="connsiteX2" fmla="*/ 2450128 w 2450128"/>
              <a:gd name="connsiteY2" fmla="*/ 230397 h 570933"/>
              <a:gd name="connsiteX3" fmla="*/ 0 w 2450128"/>
              <a:gd name="connsiteY3" fmla="*/ 570933 h 570933"/>
              <a:gd name="connsiteX4" fmla="*/ 13425 w 2450128"/>
              <a:gd name="connsiteY4" fmla="*/ 300661 h 570933"/>
              <a:gd name="connsiteX0" fmla="*/ 13425 w 2450128"/>
              <a:gd name="connsiteY0" fmla="*/ 300661 h 570933"/>
              <a:gd name="connsiteX1" fmla="*/ 2430530 w 2450128"/>
              <a:gd name="connsiteY1" fmla="*/ 0 h 570933"/>
              <a:gd name="connsiteX2" fmla="*/ 2450128 w 2450128"/>
              <a:gd name="connsiteY2" fmla="*/ 230397 h 570933"/>
              <a:gd name="connsiteX3" fmla="*/ 0 w 2450128"/>
              <a:gd name="connsiteY3" fmla="*/ 570933 h 570933"/>
              <a:gd name="connsiteX4" fmla="*/ 13425 w 2450128"/>
              <a:gd name="connsiteY4" fmla="*/ 300661 h 570933"/>
              <a:gd name="connsiteX0" fmla="*/ 13425 w 2450128"/>
              <a:gd name="connsiteY0" fmla="*/ 300661 h 570933"/>
              <a:gd name="connsiteX1" fmla="*/ 2430530 w 2450128"/>
              <a:gd name="connsiteY1" fmla="*/ 0 h 570933"/>
              <a:gd name="connsiteX2" fmla="*/ 2450128 w 2450128"/>
              <a:gd name="connsiteY2" fmla="*/ 230397 h 570933"/>
              <a:gd name="connsiteX3" fmla="*/ 0 w 2450128"/>
              <a:gd name="connsiteY3" fmla="*/ 570933 h 570933"/>
              <a:gd name="connsiteX4" fmla="*/ 13425 w 2450128"/>
              <a:gd name="connsiteY4" fmla="*/ 300661 h 570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0128" h="570933">
                <a:moveTo>
                  <a:pt x="13425" y="300661"/>
                </a:moveTo>
                <a:cubicBezTo>
                  <a:pt x="399064" y="324440"/>
                  <a:pt x="1253773" y="280117"/>
                  <a:pt x="2430530" y="0"/>
                </a:cubicBezTo>
                <a:cubicBezTo>
                  <a:pt x="2442722" y="68451"/>
                  <a:pt x="2437936" y="161946"/>
                  <a:pt x="2450128" y="230397"/>
                </a:cubicBezTo>
                <a:cubicBezTo>
                  <a:pt x="2203963" y="305354"/>
                  <a:pt x="1330511" y="562698"/>
                  <a:pt x="0" y="570933"/>
                </a:cubicBezTo>
                <a:lnTo>
                  <a:pt x="13425" y="300661"/>
                </a:lnTo>
                <a:close/>
              </a:path>
            </a:pathLst>
          </a:custGeom>
          <a:gradFill flip="none" rotWithShape="1">
            <a:gsLst>
              <a:gs pos="24000">
                <a:schemeClr val="bg2">
                  <a:lumMod val="75000"/>
                  <a:alpha val="0"/>
                </a:schemeClr>
              </a:gs>
              <a:gs pos="100000">
                <a:srgbClr val="007AC2">
                  <a:alpha val="47000"/>
                </a:srgbClr>
              </a:gs>
            </a:gsLst>
            <a:lin ang="0" scaled="1"/>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a typeface="ＭＳ Ｐゴシック" pitchFamily="16" charset="-128"/>
              <a:cs typeface="ＭＳ Ｐゴシック" pitchFamily="-97" charset="-128"/>
            </a:endParaRPr>
          </a:p>
        </p:txBody>
      </p:sp>
      <p:sp>
        <p:nvSpPr>
          <p:cNvPr id="36" name="TextBox 35"/>
          <p:cNvSpPr txBox="1"/>
          <p:nvPr/>
        </p:nvSpPr>
        <p:spPr>
          <a:xfrm rot="20566446">
            <a:off x="4014073" y="4981276"/>
            <a:ext cx="809562" cy="246221"/>
          </a:xfrm>
          <a:prstGeom prst="rect">
            <a:avLst/>
          </a:prstGeom>
          <a:noFill/>
          <a:ln>
            <a:noFill/>
          </a:ln>
          <a:effectLst/>
        </p:spPr>
        <p:txBody>
          <a:bodyPr wrap="square" lIns="91440" tIns="0" rIns="274320" bIns="45720" rtlCol="0">
            <a:spAutoFit/>
          </a:bodyPr>
          <a:lstStyle>
            <a:defPPr>
              <a:defRPr lang="en-US"/>
            </a:defPPr>
            <a:lvl1pPr algn="ctr" eaLnBrk="0" hangingPunct="0">
              <a:defRPr sz="1300" b="1">
                <a:solidFill>
                  <a:schemeClr val="accent4">
                    <a:lumMod val="40000"/>
                    <a:lumOff val="60000"/>
                    <a:alpha val="91000"/>
                  </a:schemeClr>
                </a:solidFill>
              </a:defRPr>
            </a:lvl1pPr>
          </a:lstStyle>
          <a:p>
            <a:r>
              <a:rPr lang="en-US"/>
              <a:t>IoT</a:t>
            </a:r>
            <a:endParaRPr lang="en-US" dirty="0"/>
          </a:p>
        </p:txBody>
      </p:sp>
      <p:sp>
        <p:nvSpPr>
          <p:cNvPr id="80" name="TextBox 79"/>
          <p:cNvSpPr txBox="1"/>
          <p:nvPr/>
        </p:nvSpPr>
        <p:spPr>
          <a:xfrm rot="20921603">
            <a:off x="1296711" y="4989532"/>
            <a:ext cx="2534196" cy="246221"/>
          </a:xfrm>
          <a:prstGeom prst="rect">
            <a:avLst/>
          </a:prstGeom>
          <a:noFill/>
          <a:ln>
            <a:noFill/>
          </a:ln>
          <a:effectLst/>
        </p:spPr>
        <p:txBody>
          <a:bodyPr wrap="square" lIns="91440" tIns="0" rIns="274320" bIns="45720" rtlCol="0">
            <a:spAutoFit/>
          </a:bodyPr>
          <a:lstStyle>
            <a:defPPr>
              <a:defRPr lang="en-US"/>
            </a:defPPr>
            <a:lvl1pPr algn="ctr" eaLnBrk="0" hangingPunct="0">
              <a:defRPr sz="1300" b="1">
                <a:solidFill>
                  <a:schemeClr val="bg2">
                    <a:lumMod val="20000"/>
                    <a:lumOff val="80000"/>
                    <a:alpha val="91000"/>
                  </a:schemeClr>
                </a:solidFill>
              </a:defRPr>
            </a:lvl1pPr>
          </a:lstStyle>
          <a:p>
            <a:r>
              <a:rPr lang="en-US" dirty="0">
                <a:solidFill>
                  <a:schemeClr val="tx1">
                    <a:alpha val="91000"/>
                  </a:schemeClr>
                </a:solidFill>
              </a:rPr>
              <a:t>Distributed Computing</a:t>
            </a:r>
          </a:p>
        </p:txBody>
      </p:sp>
      <p:sp>
        <p:nvSpPr>
          <p:cNvPr id="83" name="TextBox 82"/>
          <p:cNvSpPr txBox="1"/>
          <p:nvPr/>
        </p:nvSpPr>
        <p:spPr>
          <a:xfrm rot="21243225">
            <a:off x="304526" y="4867137"/>
            <a:ext cx="2488066" cy="246221"/>
          </a:xfrm>
          <a:prstGeom prst="rect">
            <a:avLst/>
          </a:prstGeom>
          <a:noFill/>
          <a:ln>
            <a:noFill/>
          </a:ln>
          <a:effectLst/>
        </p:spPr>
        <p:txBody>
          <a:bodyPr wrap="square" lIns="91440" tIns="0" rIns="274320" bIns="45720" rtlCol="0">
            <a:spAutoFit/>
          </a:bodyPr>
          <a:lstStyle>
            <a:defPPr>
              <a:defRPr lang="en-US"/>
            </a:defPPr>
            <a:lvl1pPr algn="ctr" eaLnBrk="0" hangingPunct="0">
              <a:defRPr sz="1300" b="1">
                <a:solidFill>
                  <a:schemeClr val="tx1">
                    <a:alpha val="91000"/>
                  </a:schemeClr>
                </a:solidFill>
              </a:defRPr>
            </a:lvl1pPr>
          </a:lstStyle>
          <a:p>
            <a:r>
              <a:rPr lang="en-US" dirty="0"/>
              <a:t>Machine Learning</a:t>
            </a:r>
          </a:p>
        </p:txBody>
      </p:sp>
      <p:sp>
        <p:nvSpPr>
          <p:cNvPr id="96" name="Rectangle 95"/>
          <p:cNvSpPr/>
          <p:nvPr/>
        </p:nvSpPr>
        <p:spPr bwMode="auto">
          <a:xfrm rot="10800000">
            <a:off x="7032701" y="6127749"/>
            <a:ext cx="5159296" cy="332169"/>
          </a:xfrm>
          <a:prstGeom prst="rect">
            <a:avLst/>
          </a:prstGeom>
          <a:gradFill flip="none" rotWithShape="1">
            <a:gsLst>
              <a:gs pos="67000">
                <a:schemeClr val="bg2">
                  <a:lumMod val="23000"/>
                  <a:alpha val="21000"/>
                </a:schemeClr>
              </a:gs>
              <a:gs pos="100000">
                <a:schemeClr val="bg2">
                  <a:lumMod val="60000"/>
                  <a:lumOff val="40000"/>
                  <a:alpha val="0"/>
                </a:schemeClr>
              </a:gs>
            </a:gsLst>
            <a:lin ang="17400000" scaled="0"/>
            <a:tileRect/>
          </a:gradFill>
          <a:ln>
            <a:noFill/>
            <a:headEnd type="none" w="med" len="med"/>
            <a:tailEnd type="none" w="med" len="med"/>
          </a:ln>
          <a:effectLst/>
        </p:spPr>
        <p:style>
          <a:lnRef idx="2">
            <a:schemeClr val="dk1"/>
          </a:lnRef>
          <a:fillRef idx="1">
            <a:schemeClr val="lt1"/>
          </a:fillRef>
          <a:effectRef idx="0">
            <a:schemeClr val="dk1"/>
          </a:effectRef>
          <a:fontRef idx="minor">
            <a:schemeClr val="dk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a typeface="ＭＳ Ｐゴシック" pitchFamily="16" charset="-128"/>
              <a:cs typeface="ＭＳ Ｐゴシック" pitchFamily="-97" charset="-128"/>
            </a:endParaRPr>
          </a:p>
        </p:txBody>
      </p:sp>
      <p:sp>
        <p:nvSpPr>
          <p:cNvPr id="97" name="Text Placeholder 5"/>
          <p:cNvSpPr>
            <a:spLocks noGrp="1"/>
          </p:cNvSpPr>
          <p:nvPr/>
        </p:nvSpPr>
        <p:spPr>
          <a:xfrm>
            <a:off x="682752" y="6170339"/>
            <a:ext cx="10826495" cy="215444"/>
          </a:xfrm>
          <a:prstGeom prst="rect">
            <a:avLst/>
          </a:prstGeom>
          <a:noFill/>
        </p:spPr>
        <p:txBody>
          <a:bodyPr vert="horz" lIns="0" tIns="0" rIns="0" bIns="0" rtlCol="0" anchor="b">
            <a:spAutoFit/>
          </a:bodyPr>
          <a:lstStyle>
            <a:lvl1pPr marL="0" marR="0" indent="0" algn="r" defTabSz="457200" rtl="0" eaLnBrk="1" fontAlgn="auto" latinLnBrk="0" hangingPunct="1">
              <a:lnSpc>
                <a:spcPct val="100000"/>
              </a:lnSpc>
              <a:spcBef>
                <a:spcPts val="0"/>
              </a:spcBef>
              <a:spcAft>
                <a:spcPts val="0"/>
              </a:spcAft>
              <a:buClr>
                <a:schemeClr val="tx1">
                  <a:lumMod val="65000"/>
                </a:schemeClr>
              </a:buClr>
              <a:buSzPts val="1100"/>
              <a:buFont typeface="Arial"/>
              <a:buNone/>
              <a:tabLst/>
              <a:defRPr lang="en-US" sz="1400" b="0" i="1" kern="1200" baseline="0" dirty="0" smtClean="0">
                <a:solidFill>
                  <a:schemeClr val="tx2"/>
                </a:solidFill>
                <a:latin typeface="+mn-lt"/>
                <a:ea typeface="+mn-ea"/>
                <a:cs typeface="Arial"/>
              </a:defRPr>
            </a:lvl1pPr>
            <a:lvl2pPr marL="457200"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800" b="1" kern="1200">
                <a:solidFill>
                  <a:schemeClr val="tx1"/>
                </a:solidFill>
                <a:latin typeface="+mn-lt"/>
                <a:ea typeface="+mn-ea"/>
                <a:cs typeface="Arial"/>
              </a:defRPr>
            </a:lvl2pPr>
            <a:lvl3pPr marL="795528"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600" b="1" kern="1200">
                <a:solidFill>
                  <a:schemeClr val="tx1"/>
                </a:solidFill>
                <a:latin typeface="+mn-lt"/>
                <a:ea typeface="+mn-ea"/>
                <a:cs typeface="Arial"/>
              </a:defRPr>
            </a:lvl3pPr>
            <a:lvl4pPr marL="1216152" indent="-173736" algn="l" defTabSz="457200" rtl="0" eaLnBrk="1" latinLnBrk="0" hangingPunct="1">
              <a:lnSpc>
                <a:spcPts val="1800"/>
              </a:lnSpc>
              <a:spcBef>
                <a:spcPts val="0"/>
              </a:spcBef>
              <a:spcAft>
                <a:spcPts val="600"/>
              </a:spcAft>
              <a:buClr>
                <a:schemeClr val="accent4">
                  <a:lumMod val="60000"/>
                  <a:lumOff val="40000"/>
                </a:schemeClr>
              </a:buClr>
              <a:buSzPct val="80000"/>
              <a:buFont typeface="Lucida Grande"/>
              <a:buChar char="-"/>
              <a:defRPr sz="1400" b="1" kern="1200">
                <a:solidFill>
                  <a:schemeClr val="tx1"/>
                </a:solidFill>
                <a:latin typeface="+mn-lt"/>
                <a:ea typeface="+mn-ea"/>
                <a:cs typeface="Arial"/>
              </a:defRPr>
            </a:lvl4pPr>
            <a:lvl5pPr marL="1546225" indent="-176213" algn="l" defTabSz="457200" rtl="0" eaLnBrk="1" latinLnBrk="0" hangingPunct="1">
              <a:lnSpc>
                <a:spcPts val="1900"/>
              </a:lnSpc>
              <a:spcBef>
                <a:spcPts val="0"/>
              </a:spcBef>
              <a:spcAft>
                <a:spcPts val="600"/>
              </a:spcAft>
              <a:buClr>
                <a:schemeClr val="accent4">
                  <a:lumMod val="60000"/>
                  <a:lumOff val="40000"/>
                </a:schemeClr>
              </a:buClr>
              <a:buSzPct val="80000"/>
              <a:buFont typeface="Lucida Grande"/>
              <a:buChar char="-"/>
              <a:defRPr lang="en-US" sz="1400" b="1" kern="1200" dirty="0">
                <a:solidFill>
                  <a:schemeClr val="tx1"/>
                </a:solidFill>
                <a:latin typeface="+mn-lt"/>
                <a:ea typeface="+mn-ea"/>
                <a:cs typeface="Arial"/>
              </a:defRPr>
            </a:lvl5pPr>
            <a:lvl6pPr marL="1773238" indent="-177800" algn="l" defTabSz="401638" rtl="0" eaLnBrk="1" latinLnBrk="0" hangingPunct="1">
              <a:lnSpc>
                <a:spcPts val="1700"/>
              </a:lnSpc>
              <a:spcBef>
                <a:spcPts val="300"/>
              </a:spcBef>
              <a:spcAft>
                <a:spcPts val="300"/>
              </a:spcAft>
              <a:buSzPct val="80000"/>
              <a:buFont typeface="Lucida Grande"/>
              <a:buChar char="-"/>
              <a:tabLst>
                <a:tab pos="1484313" algn="l"/>
              </a:tabLst>
              <a:defRPr sz="1400" b="1" kern="1200">
                <a:solidFill>
                  <a:schemeClr val="tx1"/>
                </a:solidFill>
                <a:latin typeface="Arial"/>
                <a:ea typeface="+mn-ea"/>
                <a:cs typeface="Arial"/>
              </a:defRPr>
            </a:lvl6pPr>
            <a:lvl7pPr marL="2062163" indent="-1762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7pPr>
            <a:lvl8pPr marL="2286000" indent="-173038"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8pPr>
            <a:lvl9pPr marL="2452688" indent="-1635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9pPr>
          </a:lstStyle>
          <a:p>
            <a:r>
              <a:rPr lang="en-US" dirty="0">
                <a:solidFill>
                  <a:srgbClr val="FDDC00"/>
                </a:solidFill>
              </a:rPr>
              <a:t>Expanding the Power of GIS</a:t>
            </a:r>
          </a:p>
        </p:txBody>
      </p:sp>
    </p:spTree>
    <p:extLst>
      <p:ext uri="{BB962C8B-B14F-4D97-AF65-F5344CB8AC3E}">
        <p14:creationId xmlns:p14="http://schemas.microsoft.com/office/powerpoint/2010/main" val="884578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44B1627-8521-4330-ACFD-1F7EA92FA83B}"/>
              </a:ext>
            </a:extLst>
          </p:cNvPr>
          <p:cNvSpPr>
            <a:spLocks noGrp="1"/>
          </p:cNvSpPr>
          <p:nvPr>
            <p:ph sz="half" idx="2"/>
          </p:nvPr>
        </p:nvSpPr>
        <p:spPr>
          <a:xfrm>
            <a:off x="741535" y="2142316"/>
            <a:ext cx="10708930" cy="1547906"/>
          </a:xfrm>
        </p:spPr>
        <p:txBody>
          <a:bodyPr/>
          <a:lstStyle/>
          <a:p>
            <a:pPr marL="0" indent="0" algn="ctr">
              <a:buNone/>
            </a:pPr>
            <a:r>
              <a:rPr lang="en-US" sz="11500" dirty="0">
                <a:latin typeface="Avenir LT Std 65 Medium"/>
              </a:rPr>
              <a:t>Stop teaching GIS</a:t>
            </a:r>
          </a:p>
        </p:txBody>
      </p:sp>
      <p:sp>
        <p:nvSpPr>
          <p:cNvPr id="5" name="Rectangle 4">
            <a:extLst>
              <a:ext uri="{FF2B5EF4-FFF2-40B4-BE49-F238E27FC236}">
                <a16:creationId xmlns:a16="http://schemas.microsoft.com/office/drawing/2014/main" id="{7D8D34B9-B0E4-426A-BDCB-F77942A15BCA}"/>
              </a:ext>
            </a:extLst>
          </p:cNvPr>
          <p:cNvSpPr/>
          <p:nvPr/>
        </p:nvSpPr>
        <p:spPr>
          <a:xfrm>
            <a:off x="1100337" y="4009894"/>
            <a:ext cx="9991326" cy="1015663"/>
          </a:xfrm>
          <a:prstGeom prst="rect">
            <a:avLst/>
          </a:prstGeom>
        </p:spPr>
        <p:txBody>
          <a:bodyPr wrap="none">
            <a:spAutoFit/>
          </a:bodyPr>
          <a:lstStyle/>
          <a:p>
            <a:pPr algn="ctr"/>
            <a:r>
              <a:rPr lang="en-US" sz="6000" b="1" dirty="0">
                <a:latin typeface="Avenir LT Std 65 Medium"/>
              </a:rPr>
              <a:t>Teach how to learn GIS instead</a:t>
            </a:r>
          </a:p>
        </p:txBody>
      </p:sp>
    </p:spTree>
    <p:extLst>
      <p:ext uri="{BB962C8B-B14F-4D97-AF65-F5344CB8AC3E}">
        <p14:creationId xmlns:p14="http://schemas.microsoft.com/office/powerpoint/2010/main" val="197077972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ight Triangle 2"/>
          <p:cNvSpPr/>
          <p:nvPr/>
        </p:nvSpPr>
        <p:spPr bwMode="auto">
          <a:xfrm flipH="1">
            <a:off x="-651164" y="-563335"/>
            <a:ext cx="12843164" cy="7421336"/>
          </a:xfrm>
          <a:prstGeom prst="rtTriangle">
            <a:avLst/>
          </a:prstGeom>
          <a:gradFill flip="none" rotWithShape="1">
            <a:gsLst>
              <a:gs pos="74000">
                <a:schemeClr val="accent4">
                  <a:alpha val="0"/>
                </a:schemeClr>
              </a:gs>
              <a:gs pos="0">
                <a:schemeClr val="bg2">
                  <a:alpha val="60000"/>
                </a:schemeClr>
              </a:gs>
            </a:gsLst>
            <a:lin ang="16200000" scaled="1"/>
            <a:tileRect/>
          </a:gradFill>
        </p:spPr>
        <p:txBody>
          <a:bodyPr lIns="0" rIns="0" anchor="ctr">
            <a:noAutofit/>
          </a:bodyPr>
          <a:lstStyle/>
          <a:p>
            <a:pPr marL="801688" defTabSz="919163">
              <a:spcBef>
                <a:spcPct val="0"/>
              </a:spcBef>
            </a:pPr>
            <a:endParaRPr lang="en-US" sz="10400" dirty="0">
              <a:solidFill>
                <a:srgbClr val="FFFFFF"/>
              </a:solidFill>
              <a:cs typeface="Arial"/>
            </a:endParaRPr>
          </a:p>
        </p:txBody>
      </p:sp>
      <p:sp>
        <p:nvSpPr>
          <p:cNvPr id="114" name="Right Arrow 113"/>
          <p:cNvSpPr>
            <a:spLocks/>
          </p:cNvSpPr>
          <p:nvPr/>
        </p:nvSpPr>
        <p:spPr bwMode="auto">
          <a:xfrm>
            <a:off x="7616846" y="2890379"/>
            <a:ext cx="1265867" cy="182880"/>
          </a:xfrm>
          <a:prstGeom prst="rightArrow">
            <a:avLst>
              <a:gd name="adj1" fmla="val 36541"/>
              <a:gd name="adj2" fmla="val 67945"/>
            </a:avLst>
          </a:prstGeom>
          <a:gradFill flip="none" rotWithShape="1">
            <a:gsLst>
              <a:gs pos="0">
                <a:srgbClr val="94E6FF">
                  <a:alpha val="0"/>
                </a:srgbClr>
              </a:gs>
              <a:gs pos="100000">
                <a:srgbClr val="94E6FF"/>
              </a:gs>
            </a:gsLst>
            <a:lin ang="0" scaled="1"/>
            <a:tileRect/>
          </a:gradFill>
          <a:ln w="76200"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prstClr val="white"/>
              </a:solidFill>
            </a:endParaRPr>
          </a:p>
        </p:txBody>
      </p:sp>
      <p:sp>
        <p:nvSpPr>
          <p:cNvPr id="115" name="Right Arrow 114"/>
          <p:cNvSpPr>
            <a:spLocks/>
          </p:cNvSpPr>
          <p:nvPr/>
        </p:nvSpPr>
        <p:spPr bwMode="auto">
          <a:xfrm>
            <a:off x="8162072" y="3261073"/>
            <a:ext cx="720641" cy="182880"/>
          </a:xfrm>
          <a:prstGeom prst="rightArrow">
            <a:avLst>
              <a:gd name="adj1" fmla="val 36541"/>
              <a:gd name="adj2" fmla="val 67945"/>
            </a:avLst>
          </a:prstGeom>
          <a:gradFill flip="none" rotWithShape="1">
            <a:gsLst>
              <a:gs pos="0">
                <a:srgbClr val="94E6FF">
                  <a:alpha val="0"/>
                </a:srgbClr>
              </a:gs>
              <a:gs pos="100000">
                <a:srgbClr val="94E6FF"/>
              </a:gs>
            </a:gsLst>
            <a:lin ang="0" scaled="1"/>
            <a:tileRect/>
          </a:gradFill>
          <a:ln w="76200"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prstClr val="white"/>
              </a:solidFill>
            </a:endParaRPr>
          </a:p>
        </p:txBody>
      </p:sp>
      <p:sp>
        <p:nvSpPr>
          <p:cNvPr id="116" name="Right Arrow 115"/>
          <p:cNvSpPr>
            <a:spLocks/>
          </p:cNvSpPr>
          <p:nvPr/>
        </p:nvSpPr>
        <p:spPr bwMode="auto">
          <a:xfrm>
            <a:off x="7494928" y="3631767"/>
            <a:ext cx="1387786" cy="182880"/>
          </a:xfrm>
          <a:prstGeom prst="rightArrow">
            <a:avLst>
              <a:gd name="adj1" fmla="val 36541"/>
              <a:gd name="adj2" fmla="val 67945"/>
            </a:avLst>
          </a:prstGeom>
          <a:gradFill flip="none" rotWithShape="1">
            <a:gsLst>
              <a:gs pos="0">
                <a:srgbClr val="94E6FF">
                  <a:alpha val="0"/>
                </a:srgbClr>
              </a:gs>
              <a:gs pos="100000">
                <a:srgbClr val="94E6FF"/>
              </a:gs>
            </a:gsLst>
            <a:lin ang="0" scaled="1"/>
            <a:tileRect/>
          </a:gradFill>
          <a:ln w="76200"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prstClr val="white"/>
              </a:solidFill>
            </a:endParaRPr>
          </a:p>
        </p:txBody>
      </p:sp>
      <p:sp>
        <p:nvSpPr>
          <p:cNvPr id="117" name="Right Arrow 116"/>
          <p:cNvSpPr>
            <a:spLocks/>
          </p:cNvSpPr>
          <p:nvPr/>
        </p:nvSpPr>
        <p:spPr bwMode="auto">
          <a:xfrm>
            <a:off x="8039820" y="4711404"/>
            <a:ext cx="842893" cy="184060"/>
          </a:xfrm>
          <a:prstGeom prst="rightArrow">
            <a:avLst>
              <a:gd name="adj1" fmla="val 36541"/>
              <a:gd name="adj2" fmla="val 67945"/>
            </a:avLst>
          </a:prstGeom>
          <a:gradFill flip="none" rotWithShape="1">
            <a:gsLst>
              <a:gs pos="0">
                <a:srgbClr val="94E6FF">
                  <a:alpha val="0"/>
                </a:srgbClr>
              </a:gs>
              <a:gs pos="100000">
                <a:srgbClr val="94E6FF"/>
              </a:gs>
            </a:gsLst>
            <a:lin ang="0" scaled="1"/>
            <a:tileRect/>
          </a:gradFill>
          <a:ln w="76200"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prstClr val="white"/>
              </a:solidFill>
            </a:endParaRPr>
          </a:p>
        </p:txBody>
      </p:sp>
      <p:sp>
        <p:nvSpPr>
          <p:cNvPr id="118" name="Right Arrow 117"/>
          <p:cNvSpPr>
            <a:spLocks/>
          </p:cNvSpPr>
          <p:nvPr/>
        </p:nvSpPr>
        <p:spPr bwMode="auto">
          <a:xfrm>
            <a:off x="7494928" y="4373155"/>
            <a:ext cx="1387786" cy="161644"/>
          </a:xfrm>
          <a:prstGeom prst="rightArrow">
            <a:avLst>
              <a:gd name="adj1" fmla="val 36541"/>
              <a:gd name="adj2" fmla="val 67945"/>
            </a:avLst>
          </a:prstGeom>
          <a:gradFill flip="none" rotWithShape="1">
            <a:gsLst>
              <a:gs pos="0">
                <a:srgbClr val="94E6FF">
                  <a:alpha val="0"/>
                </a:srgbClr>
              </a:gs>
              <a:gs pos="100000">
                <a:srgbClr val="94E6FF"/>
              </a:gs>
            </a:gsLst>
            <a:lin ang="0" scaled="1"/>
            <a:tileRect/>
          </a:gradFill>
          <a:ln w="76200"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prstClr val="white"/>
              </a:solidFill>
            </a:endParaRPr>
          </a:p>
        </p:txBody>
      </p:sp>
      <p:sp>
        <p:nvSpPr>
          <p:cNvPr id="119" name="Right Arrow 118"/>
          <p:cNvSpPr>
            <a:spLocks/>
          </p:cNvSpPr>
          <p:nvPr/>
        </p:nvSpPr>
        <p:spPr bwMode="auto">
          <a:xfrm>
            <a:off x="8300667" y="5088313"/>
            <a:ext cx="582047" cy="185915"/>
          </a:xfrm>
          <a:prstGeom prst="rightArrow">
            <a:avLst>
              <a:gd name="adj1" fmla="val 36541"/>
              <a:gd name="adj2" fmla="val 67945"/>
            </a:avLst>
          </a:prstGeom>
          <a:gradFill flip="none" rotWithShape="1">
            <a:gsLst>
              <a:gs pos="0">
                <a:srgbClr val="94E6FF">
                  <a:alpha val="0"/>
                </a:srgbClr>
              </a:gs>
              <a:gs pos="100000">
                <a:srgbClr val="94E6FF"/>
              </a:gs>
            </a:gsLst>
            <a:lin ang="0" scaled="1"/>
            <a:tileRect/>
          </a:gradFill>
          <a:ln w="76200"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prstClr val="white"/>
              </a:solidFill>
            </a:endParaRPr>
          </a:p>
        </p:txBody>
      </p:sp>
      <p:sp>
        <p:nvSpPr>
          <p:cNvPr id="120" name="Right Arrow 119"/>
          <p:cNvSpPr>
            <a:spLocks/>
          </p:cNvSpPr>
          <p:nvPr/>
        </p:nvSpPr>
        <p:spPr bwMode="auto">
          <a:xfrm>
            <a:off x="7785564" y="4025530"/>
            <a:ext cx="1097150" cy="182880"/>
          </a:xfrm>
          <a:prstGeom prst="rightArrow">
            <a:avLst>
              <a:gd name="adj1" fmla="val 36541"/>
              <a:gd name="adj2" fmla="val 67945"/>
            </a:avLst>
          </a:prstGeom>
          <a:gradFill flip="none" rotWithShape="1">
            <a:gsLst>
              <a:gs pos="0">
                <a:srgbClr val="94E6FF">
                  <a:alpha val="0"/>
                </a:srgbClr>
              </a:gs>
              <a:gs pos="100000">
                <a:srgbClr val="94E6FF"/>
              </a:gs>
            </a:gsLst>
            <a:lin ang="0" scaled="1"/>
            <a:tileRect/>
          </a:gradFill>
          <a:ln w="76200"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prstClr val="white"/>
              </a:solidFill>
            </a:endParaRPr>
          </a:p>
        </p:txBody>
      </p:sp>
      <p:grpSp>
        <p:nvGrpSpPr>
          <p:cNvPr id="104" name="Group 103"/>
          <p:cNvGrpSpPr/>
          <p:nvPr/>
        </p:nvGrpSpPr>
        <p:grpSpPr>
          <a:xfrm>
            <a:off x="1272219" y="2085235"/>
            <a:ext cx="3667794" cy="3237160"/>
            <a:chOff x="6044826" y="2428908"/>
            <a:chExt cx="3238947" cy="3032822"/>
          </a:xfrm>
        </p:grpSpPr>
        <p:sp>
          <p:nvSpPr>
            <p:cNvPr id="105" name="Rectangle 61"/>
            <p:cNvSpPr/>
            <p:nvPr/>
          </p:nvSpPr>
          <p:spPr bwMode="auto">
            <a:xfrm rot="3041074" flipH="1">
              <a:off x="8236172" y="4561090"/>
              <a:ext cx="597579" cy="68941"/>
            </a:xfrm>
            <a:custGeom>
              <a:avLst/>
              <a:gdLst/>
              <a:ahLst/>
              <a:cxnLst/>
              <a:rect l="l" t="t" r="r" b="b"/>
              <a:pathLst>
                <a:path w="3745311" h="91440">
                  <a:moveTo>
                    <a:pt x="3745311" y="0"/>
                  </a:moveTo>
                  <a:lnTo>
                    <a:pt x="0" y="0"/>
                  </a:lnTo>
                  <a:lnTo>
                    <a:pt x="0" y="91440"/>
                  </a:lnTo>
                  <a:lnTo>
                    <a:pt x="3745311" y="91440"/>
                  </a:lnTo>
                  <a:close/>
                </a:path>
              </a:pathLst>
            </a:custGeom>
            <a:gradFill flip="none" rotWithShape="1">
              <a:gsLst>
                <a:gs pos="100000">
                  <a:srgbClr val="FABE3C">
                    <a:alpha val="0"/>
                  </a:srgbClr>
                </a:gs>
                <a:gs pos="25000">
                  <a:srgbClr val="F5DA37"/>
                </a:gs>
              </a:gsLst>
              <a:lin ang="0" scaled="1"/>
              <a:tileRect/>
            </a:gradFill>
            <a:ln w="76200"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a:solidFill>
                  <a:prstClr val="white"/>
                </a:solidFill>
              </a:endParaRPr>
            </a:p>
          </p:txBody>
        </p:sp>
        <p:sp>
          <p:nvSpPr>
            <p:cNvPr id="106" name="Rectangle 61"/>
            <p:cNvSpPr/>
            <p:nvPr/>
          </p:nvSpPr>
          <p:spPr bwMode="auto">
            <a:xfrm rot="18558926">
              <a:off x="6693035" y="4513997"/>
              <a:ext cx="525219" cy="68941"/>
            </a:xfrm>
            <a:custGeom>
              <a:avLst/>
              <a:gdLst/>
              <a:ahLst/>
              <a:cxnLst/>
              <a:rect l="l" t="t" r="r" b="b"/>
              <a:pathLst>
                <a:path w="3745311" h="91440">
                  <a:moveTo>
                    <a:pt x="3745311" y="0"/>
                  </a:moveTo>
                  <a:lnTo>
                    <a:pt x="0" y="0"/>
                  </a:lnTo>
                  <a:lnTo>
                    <a:pt x="0" y="91440"/>
                  </a:lnTo>
                  <a:lnTo>
                    <a:pt x="3745311" y="91440"/>
                  </a:lnTo>
                  <a:close/>
                </a:path>
              </a:pathLst>
            </a:custGeom>
            <a:gradFill flip="none" rotWithShape="1">
              <a:gsLst>
                <a:gs pos="100000">
                  <a:srgbClr val="FABE3C">
                    <a:alpha val="0"/>
                  </a:srgbClr>
                </a:gs>
                <a:gs pos="25000">
                  <a:srgbClr val="F5DA37"/>
                </a:gs>
              </a:gsLst>
              <a:lin ang="0" scaled="1"/>
              <a:tileRect/>
            </a:gradFill>
            <a:ln w="76200"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a:solidFill>
                  <a:prstClr val="white"/>
                </a:solidFill>
              </a:endParaRPr>
            </a:p>
          </p:txBody>
        </p:sp>
        <p:sp>
          <p:nvSpPr>
            <p:cNvPr id="107" name="Rectangle 61"/>
            <p:cNvSpPr/>
            <p:nvPr/>
          </p:nvSpPr>
          <p:spPr bwMode="auto">
            <a:xfrm rot="5400000" flipH="1">
              <a:off x="7469498" y="4705119"/>
              <a:ext cx="597579" cy="68941"/>
            </a:xfrm>
            <a:custGeom>
              <a:avLst/>
              <a:gdLst/>
              <a:ahLst/>
              <a:cxnLst/>
              <a:rect l="l" t="t" r="r" b="b"/>
              <a:pathLst>
                <a:path w="3745311" h="91440">
                  <a:moveTo>
                    <a:pt x="3745311" y="0"/>
                  </a:moveTo>
                  <a:lnTo>
                    <a:pt x="0" y="0"/>
                  </a:lnTo>
                  <a:lnTo>
                    <a:pt x="0" y="91440"/>
                  </a:lnTo>
                  <a:lnTo>
                    <a:pt x="3745311" y="91440"/>
                  </a:lnTo>
                  <a:close/>
                </a:path>
              </a:pathLst>
            </a:custGeom>
            <a:gradFill flip="none" rotWithShape="1">
              <a:gsLst>
                <a:gs pos="100000">
                  <a:srgbClr val="FABE3C">
                    <a:alpha val="0"/>
                  </a:srgbClr>
                </a:gs>
                <a:gs pos="25000">
                  <a:srgbClr val="F5DA37"/>
                </a:gs>
              </a:gsLst>
              <a:lin ang="0" scaled="1"/>
              <a:tileRect/>
            </a:gradFill>
            <a:ln w="76200"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a:solidFill>
                  <a:prstClr val="white"/>
                </a:solidFill>
              </a:endParaRPr>
            </a:p>
          </p:txBody>
        </p:sp>
        <p:grpSp>
          <p:nvGrpSpPr>
            <p:cNvPr id="108" name="Group 107"/>
            <p:cNvGrpSpPr/>
            <p:nvPr/>
          </p:nvGrpSpPr>
          <p:grpSpPr>
            <a:xfrm>
              <a:off x="8469867" y="4621860"/>
              <a:ext cx="813906" cy="553898"/>
              <a:chOff x="8637588" y="5919788"/>
              <a:chExt cx="984250" cy="663575"/>
            </a:xfrm>
          </p:grpSpPr>
          <p:sp>
            <p:nvSpPr>
              <p:cNvPr id="180" name="Freeform 179"/>
              <p:cNvSpPr>
                <a:spLocks/>
              </p:cNvSpPr>
              <p:nvPr/>
            </p:nvSpPr>
            <p:spPr bwMode="auto">
              <a:xfrm>
                <a:off x="8637588" y="5919788"/>
                <a:ext cx="984250" cy="663575"/>
              </a:xfrm>
              <a:custGeom>
                <a:avLst/>
                <a:gdLst>
                  <a:gd name="T0" fmla="*/ 1552 w 3097"/>
                  <a:gd name="T1" fmla="*/ 0 h 2087"/>
                  <a:gd name="T2" fmla="*/ 1577 w 3097"/>
                  <a:gd name="T3" fmla="*/ 1 h 2087"/>
                  <a:gd name="T4" fmla="*/ 1607 w 3097"/>
                  <a:gd name="T5" fmla="*/ 5 h 2087"/>
                  <a:gd name="T6" fmla="*/ 1639 w 3097"/>
                  <a:gd name="T7" fmla="*/ 14 h 2087"/>
                  <a:gd name="T8" fmla="*/ 1670 w 3097"/>
                  <a:gd name="T9" fmla="*/ 30 h 2087"/>
                  <a:gd name="T10" fmla="*/ 3010 w 3097"/>
                  <a:gd name="T11" fmla="*/ 833 h 2087"/>
                  <a:gd name="T12" fmla="*/ 3036 w 3097"/>
                  <a:gd name="T13" fmla="*/ 852 h 2087"/>
                  <a:gd name="T14" fmla="*/ 3058 w 3097"/>
                  <a:gd name="T15" fmla="*/ 874 h 2087"/>
                  <a:gd name="T16" fmla="*/ 3074 w 3097"/>
                  <a:gd name="T17" fmla="*/ 898 h 2087"/>
                  <a:gd name="T18" fmla="*/ 3086 w 3097"/>
                  <a:gd name="T19" fmla="*/ 925 h 2087"/>
                  <a:gd name="T20" fmla="*/ 3093 w 3097"/>
                  <a:gd name="T21" fmla="*/ 952 h 2087"/>
                  <a:gd name="T22" fmla="*/ 3096 w 3097"/>
                  <a:gd name="T23" fmla="*/ 983 h 2087"/>
                  <a:gd name="T24" fmla="*/ 3096 w 3097"/>
                  <a:gd name="T25" fmla="*/ 991 h 2087"/>
                  <a:gd name="T26" fmla="*/ 3096 w 3097"/>
                  <a:gd name="T27" fmla="*/ 1006 h 2087"/>
                  <a:gd name="T28" fmla="*/ 3096 w 3097"/>
                  <a:gd name="T29" fmla="*/ 1026 h 2087"/>
                  <a:gd name="T30" fmla="*/ 3097 w 3097"/>
                  <a:gd name="T31" fmla="*/ 1050 h 2087"/>
                  <a:gd name="T32" fmla="*/ 3097 w 3097"/>
                  <a:gd name="T33" fmla="*/ 1075 h 2087"/>
                  <a:gd name="T34" fmla="*/ 3097 w 3097"/>
                  <a:gd name="T35" fmla="*/ 1098 h 2087"/>
                  <a:gd name="T36" fmla="*/ 3097 w 3097"/>
                  <a:gd name="T37" fmla="*/ 1118 h 2087"/>
                  <a:gd name="T38" fmla="*/ 3097 w 3097"/>
                  <a:gd name="T39" fmla="*/ 1134 h 2087"/>
                  <a:gd name="T40" fmla="*/ 3096 w 3097"/>
                  <a:gd name="T41" fmla="*/ 1142 h 2087"/>
                  <a:gd name="T42" fmla="*/ 3087 w 3097"/>
                  <a:gd name="T43" fmla="*/ 1168 h 2087"/>
                  <a:gd name="T44" fmla="*/ 3074 w 3097"/>
                  <a:gd name="T45" fmla="*/ 1193 h 2087"/>
                  <a:gd name="T46" fmla="*/ 3057 w 3097"/>
                  <a:gd name="T47" fmla="*/ 1215 h 2087"/>
                  <a:gd name="T48" fmla="*/ 3035 w 3097"/>
                  <a:gd name="T49" fmla="*/ 1235 h 2087"/>
                  <a:gd name="T50" fmla="*/ 3010 w 3097"/>
                  <a:gd name="T51" fmla="*/ 1252 h 2087"/>
                  <a:gd name="T52" fmla="*/ 1670 w 3097"/>
                  <a:gd name="T53" fmla="*/ 2056 h 2087"/>
                  <a:gd name="T54" fmla="*/ 1639 w 3097"/>
                  <a:gd name="T55" fmla="*/ 2072 h 2087"/>
                  <a:gd name="T56" fmla="*/ 1607 w 3097"/>
                  <a:gd name="T57" fmla="*/ 2081 h 2087"/>
                  <a:gd name="T58" fmla="*/ 1577 w 3097"/>
                  <a:gd name="T59" fmla="*/ 2085 h 2087"/>
                  <a:gd name="T60" fmla="*/ 1552 w 3097"/>
                  <a:gd name="T61" fmla="*/ 2087 h 2087"/>
                  <a:gd name="T62" fmla="*/ 1525 w 3097"/>
                  <a:gd name="T63" fmla="*/ 2085 h 2087"/>
                  <a:gd name="T64" fmla="*/ 1495 w 3097"/>
                  <a:gd name="T65" fmla="*/ 2081 h 2087"/>
                  <a:gd name="T66" fmla="*/ 1463 w 3097"/>
                  <a:gd name="T67" fmla="*/ 2072 h 2087"/>
                  <a:gd name="T68" fmla="*/ 1431 w 3097"/>
                  <a:gd name="T69" fmla="*/ 2056 h 2087"/>
                  <a:gd name="T70" fmla="*/ 92 w 3097"/>
                  <a:gd name="T71" fmla="*/ 1252 h 2087"/>
                  <a:gd name="T72" fmla="*/ 68 w 3097"/>
                  <a:gd name="T73" fmla="*/ 1235 h 2087"/>
                  <a:gd name="T74" fmla="*/ 45 w 3097"/>
                  <a:gd name="T75" fmla="*/ 1216 h 2087"/>
                  <a:gd name="T76" fmla="*/ 27 w 3097"/>
                  <a:gd name="T77" fmla="*/ 1196 h 2087"/>
                  <a:gd name="T78" fmla="*/ 12 w 3097"/>
                  <a:gd name="T79" fmla="*/ 1173 h 2087"/>
                  <a:gd name="T80" fmla="*/ 3 w 3097"/>
                  <a:gd name="T81" fmla="*/ 1147 h 2087"/>
                  <a:gd name="T82" fmla="*/ 1 w 3097"/>
                  <a:gd name="T83" fmla="*/ 1139 h 2087"/>
                  <a:gd name="T84" fmla="*/ 1 w 3097"/>
                  <a:gd name="T85" fmla="*/ 1123 h 2087"/>
                  <a:gd name="T86" fmla="*/ 0 w 3097"/>
                  <a:gd name="T87" fmla="*/ 1101 h 2087"/>
                  <a:gd name="T88" fmla="*/ 0 w 3097"/>
                  <a:gd name="T89" fmla="*/ 1077 h 2087"/>
                  <a:gd name="T90" fmla="*/ 1 w 3097"/>
                  <a:gd name="T91" fmla="*/ 1052 h 2087"/>
                  <a:gd name="T92" fmla="*/ 1 w 3097"/>
                  <a:gd name="T93" fmla="*/ 1027 h 2087"/>
                  <a:gd name="T94" fmla="*/ 1 w 3097"/>
                  <a:gd name="T95" fmla="*/ 1007 h 2087"/>
                  <a:gd name="T96" fmla="*/ 3 w 3097"/>
                  <a:gd name="T97" fmla="*/ 990 h 2087"/>
                  <a:gd name="T98" fmla="*/ 3 w 3097"/>
                  <a:gd name="T99" fmla="*/ 981 h 2087"/>
                  <a:gd name="T100" fmla="*/ 5 w 3097"/>
                  <a:gd name="T101" fmla="*/ 951 h 2087"/>
                  <a:gd name="T102" fmla="*/ 14 w 3097"/>
                  <a:gd name="T103" fmla="*/ 923 h 2087"/>
                  <a:gd name="T104" fmla="*/ 26 w 3097"/>
                  <a:gd name="T105" fmla="*/ 897 h 2087"/>
                  <a:gd name="T106" fmla="*/ 44 w 3097"/>
                  <a:gd name="T107" fmla="*/ 873 h 2087"/>
                  <a:gd name="T108" fmla="*/ 66 w 3097"/>
                  <a:gd name="T109" fmla="*/ 852 h 2087"/>
                  <a:gd name="T110" fmla="*/ 92 w 3097"/>
                  <a:gd name="T111" fmla="*/ 833 h 2087"/>
                  <a:gd name="T112" fmla="*/ 1432 w 3097"/>
                  <a:gd name="T113" fmla="*/ 30 h 2087"/>
                  <a:gd name="T114" fmla="*/ 1463 w 3097"/>
                  <a:gd name="T115" fmla="*/ 14 h 2087"/>
                  <a:gd name="T116" fmla="*/ 1495 w 3097"/>
                  <a:gd name="T117" fmla="*/ 5 h 2087"/>
                  <a:gd name="T118" fmla="*/ 1525 w 3097"/>
                  <a:gd name="T119" fmla="*/ 1 h 2087"/>
                  <a:gd name="T120" fmla="*/ 1552 w 3097"/>
                  <a:gd name="T121" fmla="*/ 0 h 2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097" h="2087">
                    <a:moveTo>
                      <a:pt x="1552" y="0"/>
                    </a:moveTo>
                    <a:lnTo>
                      <a:pt x="1577" y="1"/>
                    </a:lnTo>
                    <a:lnTo>
                      <a:pt x="1607" y="5"/>
                    </a:lnTo>
                    <a:lnTo>
                      <a:pt x="1639" y="14"/>
                    </a:lnTo>
                    <a:lnTo>
                      <a:pt x="1670" y="30"/>
                    </a:lnTo>
                    <a:lnTo>
                      <a:pt x="3010" y="833"/>
                    </a:lnTo>
                    <a:lnTo>
                      <a:pt x="3036" y="852"/>
                    </a:lnTo>
                    <a:lnTo>
                      <a:pt x="3058" y="874"/>
                    </a:lnTo>
                    <a:lnTo>
                      <a:pt x="3074" y="898"/>
                    </a:lnTo>
                    <a:lnTo>
                      <a:pt x="3086" y="925"/>
                    </a:lnTo>
                    <a:lnTo>
                      <a:pt x="3093" y="952"/>
                    </a:lnTo>
                    <a:lnTo>
                      <a:pt x="3096" y="983"/>
                    </a:lnTo>
                    <a:lnTo>
                      <a:pt x="3096" y="991"/>
                    </a:lnTo>
                    <a:lnTo>
                      <a:pt x="3096" y="1006"/>
                    </a:lnTo>
                    <a:lnTo>
                      <a:pt x="3096" y="1026"/>
                    </a:lnTo>
                    <a:lnTo>
                      <a:pt x="3097" y="1050"/>
                    </a:lnTo>
                    <a:lnTo>
                      <a:pt x="3097" y="1075"/>
                    </a:lnTo>
                    <a:lnTo>
                      <a:pt x="3097" y="1098"/>
                    </a:lnTo>
                    <a:lnTo>
                      <a:pt x="3097" y="1118"/>
                    </a:lnTo>
                    <a:lnTo>
                      <a:pt x="3097" y="1134"/>
                    </a:lnTo>
                    <a:lnTo>
                      <a:pt x="3096" y="1142"/>
                    </a:lnTo>
                    <a:lnTo>
                      <a:pt x="3087" y="1168"/>
                    </a:lnTo>
                    <a:lnTo>
                      <a:pt x="3074" y="1193"/>
                    </a:lnTo>
                    <a:lnTo>
                      <a:pt x="3057" y="1215"/>
                    </a:lnTo>
                    <a:lnTo>
                      <a:pt x="3035" y="1235"/>
                    </a:lnTo>
                    <a:lnTo>
                      <a:pt x="3010" y="1252"/>
                    </a:lnTo>
                    <a:lnTo>
                      <a:pt x="1670" y="2056"/>
                    </a:lnTo>
                    <a:lnTo>
                      <a:pt x="1639" y="2072"/>
                    </a:lnTo>
                    <a:lnTo>
                      <a:pt x="1607" y="2081"/>
                    </a:lnTo>
                    <a:lnTo>
                      <a:pt x="1577" y="2085"/>
                    </a:lnTo>
                    <a:lnTo>
                      <a:pt x="1552" y="2087"/>
                    </a:lnTo>
                    <a:lnTo>
                      <a:pt x="1525" y="2085"/>
                    </a:lnTo>
                    <a:lnTo>
                      <a:pt x="1495" y="2081"/>
                    </a:lnTo>
                    <a:lnTo>
                      <a:pt x="1463" y="2072"/>
                    </a:lnTo>
                    <a:lnTo>
                      <a:pt x="1431" y="2056"/>
                    </a:lnTo>
                    <a:lnTo>
                      <a:pt x="92" y="1252"/>
                    </a:lnTo>
                    <a:lnTo>
                      <a:pt x="68" y="1235"/>
                    </a:lnTo>
                    <a:lnTo>
                      <a:pt x="45" y="1216"/>
                    </a:lnTo>
                    <a:lnTo>
                      <a:pt x="27" y="1196"/>
                    </a:lnTo>
                    <a:lnTo>
                      <a:pt x="12" y="1173"/>
                    </a:lnTo>
                    <a:lnTo>
                      <a:pt x="3" y="1147"/>
                    </a:lnTo>
                    <a:lnTo>
                      <a:pt x="1" y="1139"/>
                    </a:lnTo>
                    <a:lnTo>
                      <a:pt x="1" y="1123"/>
                    </a:lnTo>
                    <a:lnTo>
                      <a:pt x="0" y="1101"/>
                    </a:lnTo>
                    <a:lnTo>
                      <a:pt x="0" y="1077"/>
                    </a:lnTo>
                    <a:lnTo>
                      <a:pt x="1" y="1052"/>
                    </a:lnTo>
                    <a:lnTo>
                      <a:pt x="1" y="1027"/>
                    </a:lnTo>
                    <a:lnTo>
                      <a:pt x="1" y="1007"/>
                    </a:lnTo>
                    <a:lnTo>
                      <a:pt x="3" y="990"/>
                    </a:lnTo>
                    <a:lnTo>
                      <a:pt x="3" y="981"/>
                    </a:lnTo>
                    <a:lnTo>
                      <a:pt x="5" y="951"/>
                    </a:lnTo>
                    <a:lnTo>
                      <a:pt x="14" y="923"/>
                    </a:lnTo>
                    <a:lnTo>
                      <a:pt x="26" y="897"/>
                    </a:lnTo>
                    <a:lnTo>
                      <a:pt x="44" y="873"/>
                    </a:lnTo>
                    <a:lnTo>
                      <a:pt x="66" y="852"/>
                    </a:lnTo>
                    <a:lnTo>
                      <a:pt x="92" y="833"/>
                    </a:lnTo>
                    <a:lnTo>
                      <a:pt x="1432" y="30"/>
                    </a:lnTo>
                    <a:lnTo>
                      <a:pt x="1463" y="14"/>
                    </a:lnTo>
                    <a:lnTo>
                      <a:pt x="1495" y="5"/>
                    </a:lnTo>
                    <a:lnTo>
                      <a:pt x="1525" y="1"/>
                    </a:lnTo>
                    <a:lnTo>
                      <a:pt x="1552" y="0"/>
                    </a:lnTo>
                    <a:close/>
                  </a:path>
                </a:pathLst>
              </a:custGeom>
              <a:no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white"/>
                  </a:solidFill>
                </a:endParaRPr>
              </a:p>
            </p:txBody>
          </p:sp>
          <p:sp>
            <p:nvSpPr>
              <p:cNvPr id="181" name="Freeform 180"/>
              <p:cNvSpPr>
                <a:spLocks/>
              </p:cNvSpPr>
              <p:nvPr/>
            </p:nvSpPr>
            <p:spPr bwMode="auto">
              <a:xfrm>
                <a:off x="8677275" y="5957888"/>
                <a:ext cx="908050" cy="547688"/>
              </a:xfrm>
              <a:custGeom>
                <a:avLst/>
                <a:gdLst>
                  <a:gd name="T0" fmla="*/ 1430 w 2859"/>
                  <a:gd name="T1" fmla="*/ 0 h 1727"/>
                  <a:gd name="T2" fmla="*/ 1450 w 2859"/>
                  <a:gd name="T3" fmla="*/ 2 h 1727"/>
                  <a:gd name="T4" fmla="*/ 1471 w 2859"/>
                  <a:gd name="T5" fmla="*/ 6 h 1727"/>
                  <a:gd name="T6" fmla="*/ 1486 w 2859"/>
                  <a:gd name="T7" fmla="*/ 13 h 1727"/>
                  <a:gd name="T8" fmla="*/ 2826 w 2859"/>
                  <a:gd name="T9" fmla="*/ 817 h 1727"/>
                  <a:gd name="T10" fmla="*/ 2844 w 2859"/>
                  <a:gd name="T11" fmla="*/ 831 h 1727"/>
                  <a:gd name="T12" fmla="*/ 2855 w 2859"/>
                  <a:gd name="T13" fmla="*/ 846 h 1727"/>
                  <a:gd name="T14" fmla="*/ 2859 w 2859"/>
                  <a:gd name="T15" fmla="*/ 863 h 1727"/>
                  <a:gd name="T16" fmla="*/ 2855 w 2859"/>
                  <a:gd name="T17" fmla="*/ 880 h 1727"/>
                  <a:gd name="T18" fmla="*/ 2844 w 2859"/>
                  <a:gd name="T19" fmla="*/ 896 h 1727"/>
                  <a:gd name="T20" fmla="*/ 2826 w 2859"/>
                  <a:gd name="T21" fmla="*/ 909 h 1727"/>
                  <a:gd name="T22" fmla="*/ 1486 w 2859"/>
                  <a:gd name="T23" fmla="*/ 1713 h 1727"/>
                  <a:gd name="T24" fmla="*/ 1471 w 2859"/>
                  <a:gd name="T25" fmla="*/ 1721 h 1727"/>
                  <a:gd name="T26" fmla="*/ 1450 w 2859"/>
                  <a:gd name="T27" fmla="*/ 1725 h 1727"/>
                  <a:gd name="T28" fmla="*/ 1430 w 2859"/>
                  <a:gd name="T29" fmla="*/ 1727 h 1727"/>
                  <a:gd name="T30" fmla="*/ 1408 w 2859"/>
                  <a:gd name="T31" fmla="*/ 1725 h 1727"/>
                  <a:gd name="T32" fmla="*/ 1388 w 2859"/>
                  <a:gd name="T33" fmla="*/ 1721 h 1727"/>
                  <a:gd name="T34" fmla="*/ 1371 w 2859"/>
                  <a:gd name="T35" fmla="*/ 1713 h 1727"/>
                  <a:gd name="T36" fmla="*/ 32 w 2859"/>
                  <a:gd name="T37" fmla="*/ 909 h 1727"/>
                  <a:gd name="T38" fmla="*/ 16 w 2859"/>
                  <a:gd name="T39" fmla="*/ 897 h 1727"/>
                  <a:gd name="T40" fmla="*/ 6 w 2859"/>
                  <a:gd name="T41" fmla="*/ 884 h 1727"/>
                  <a:gd name="T42" fmla="*/ 0 w 2859"/>
                  <a:gd name="T43" fmla="*/ 871 h 1727"/>
                  <a:gd name="T44" fmla="*/ 0 w 2859"/>
                  <a:gd name="T45" fmla="*/ 856 h 1727"/>
                  <a:gd name="T46" fmla="*/ 6 w 2859"/>
                  <a:gd name="T47" fmla="*/ 842 h 1727"/>
                  <a:gd name="T48" fmla="*/ 16 w 2859"/>
                  <a:gd name="T49" fmla="*/ 829 h 1727"/>
                  <a:gd name="T50" fmla="*/ 32 w 2859"/>
                  <a:gd name="T51" fmla="*/ 817 h 1727"/>
                  <a:gd name="T52" fmla="*/ 1371 w 2859"/>
                  <a:gd name="T53" fmla="*/ 13 h 1727"/>
                  <a:gd name="T54" fmla="*/ 1388 w 2859"/>
                  <a:gd name="T55" fmla="*/ 6 h 1727"/>
                  <a:gd name="T56" fmla="*/ 1408 w 2859"/>
                  <a:gd name="T57" fmla="*/ 2 h 1727"/>
                  <a:gd name="T58" fmla="*/ 1430 w 2859"/>
                  <a:gd name="T59" fmla="*/ 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59" h="1727">
                    <a:moveTo>
                      <a:pt x="1430" y="0"/>
                    </a:moveTo>
                    <a:lnTo>
                      <a:pt x="1450" y="2"/>
                    </a:lnTo>
                    <a:lnTo>
                      <a:pt x="1471" y="6"/>
                    </a:lnTo>
                    <a:lnTo>
                      <a:pt x="1486" y="13"/>
                    </a:lnTo>
                    <a:lnTo>
                      <a:pt x="2826" y="817"/>
                    </a:lnTo>
                    <a:lnTo>
                      <a:pt x="2844" y="831"/>
                    </a:lnTo>
                    <a:lnTo>
                      <a:pt x="2855" y="846"/>
                    </a:lnTo>
                    <a:lnTo>
                      <a:pt x="2859" y="863"/>
                    </a:lnTo>
                    <a:lnTo>
                      <a:pt x="2855" y="880"/>
                    </a:lnTo>
                    <a:lnTo>
                      <a:pt x="2844" y="896"/>
                    </a:lnTo>
                    <a:lnTo>
                      <a:pt x="2826" y="909"/>
                    </a:lnTo>
                    <a:lnTo>
                      <a:pt x="1486" y="1713"/>
                    </a:lnTo>
                    <a:lnTo>
                      <a:pt x="1471" y="1721"/>
                    </a:lnTo>
                    <a:lnTo>
                      <a:pt x="1450" y="1725"/>
                    </a:lnTo>
                    <a:lnTo>
                      <a:pt x="1430" y="1727"/>
                    </a:lnTo>
                    <a:lnTo>
                      <a:pt x="1408" y="1725"/>
                    </a:lnTo>
                    <a:lnTo>
                      <a:pt x="1388" y="1721"/>
                    </a:lnTo>
                    <a:lnTo>
                      <a:pt x="1371" y="1713"/>
                    </a:lnTo>
                    <a:lnTo>
                      <a:pt x="32" y="909"/>
                    </a:lnTo>
                    <a:lnTo>
                      <a:pt x="16" y="897"/>
                    </a:lnTo>
                    <a:lnTo>
                      <a:pt x="6" y="884"/>
                    </a:lnTo>
                    <a:lnTo>
                      <a:pt x="0" y="871"/>
                    </a:lnTo>
                    <a:lnTo>
                      <a:pt x="0" y="856"/>
                    </a:lnTo>
                    <a:lnTo>
                      <a:pt x="6" y="842"/>
                    </a:lnTo>
                    <a:lnTo>
                      <a:pt x="16" y="829"/>
                    </a:lnTo>
                    <a:lnTo>
                      <a:pt x="32" y="817"/>
                    </a:lnTo>
                    <a:lnTo>
                      <a:pt x="1371" y="13"/>
                    </a:lnTo>
                    <a:lnTo>
                      <a:pt x="1388" y="6"/>
                    </a:lnTo>
                    <a:lnTo>
                      <a:pt x="1408" y="2"/>
                    </a:lnTo>
                    <a:lnTo>
                      <a:pt x="1430"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white"/>
                  </a:solidFill>
                </a:endParaRPr>
              </a:p>
            </p:txBody>
          </p:sp>
          <p:sp>
            <p:nvSpPr>
              <p:cNvPr id="182" name="Freeform 181"/>
              <p:cNvSpPr>
                <a:spLocks/>
              </p:cNvSpPr>
              <p:nvPr/>
            </p:nvSpPr>
            <p:spPr bwMode="auto">
              <a:xfrm>
                <a:off x="8743950" y="5999163"/>
                <a:ext cx="773113" cy="465138"/>
              </a:xfrm>
              <a:custGeom>
                <a:avLst/>
                <a:gdLst>
                  <a:gd name="T0" fmla="*/ 1220 w 2438"/>
                  <a:gd name="T1" fmla="*/ 0 h 1463"/>
                  <a:gd name="T2" fmla="*/ 2438 w 2438"/>
                  <a:gd name="T3" fmla="*/ 731 h 1463"/>
                  <a:gd name="T4" fmla="*/ 1220 w 2438"/>
                  <a:gd name="T5" fmla="*/ 1463 h 1463"/>
                  <a:gd name="T6" fmla="*/ 0 w 2438"/>
                  <a:gd name="T7" fmla="*/ 731 h 1463"/>
                  <a:gd name="T8" fmla="*/ 1220 w 2438"/>
                  <a:gd name="T9" fmla="*/ 0 h 1463"/>
                </a:gdLst>
                <a:ahLst/>
                <a:cxnLst>
                  <a:cxn ang="0">
                    <a:pos x="T0" y="T1"/>
                  </a:cxn>
                  <a:cxn ang="0">
                    <a:pos x="T2" y="T3"/>
                  </a:cxn>
                  <a:cxn ang="0">
                    <a:pos x="T4" y="T5"/>
                  </a:cxn>
                  <a:cxn ang="0">
                    <a:pos x="T6" y="T7"/>
                  </a:cxn>
                  <a:cxn ang="0">
                    <a:pos x="T8" y="T9"/>
                  </a:cxn>
                </a:cxnLst>
                <a:rect l="0" t="0" r="r" b="b"/>
                <a:pathLst>
                  <a:path w="2438" h="1463">
                    <a:moveTo>
                      <a:pt x="1220" y="0"/>
                    </a:moveTo>
                    <a:lnTo>
                      <a:pt x="2438" y="731"/>
                    </a:lnTo>
                    <a:lnTo>
                      <a:pt x="1220" y="1463"/>
                    </a:lnTo>
                    <a:lnTo>
                      <a:pt x="0" y="731"/>
                    </a:lnTo>
                    <a:lnTo>
                      <a:pt x="1220" y="0"/>
                    </a:lnTo>
                    <a:close/>
                  </a:path>
                </a:pathLst>
              </a:custGeom>
              <a:solidFill>
                <a:srgbClr val="EF8935"/>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white"/>
                  </a:solidFill>
                </a:endParaRPr>
              </a:p>
            </p:txBody>
          </p:sp>
          <p:sp>
            <p:nvSpPr>
              <p:cNvPr id="183" name="Freeform 182"/>
              <p:cNvSpPr>
                <a:spLocks/>
              </p:cNvSpPr>
              <p:nvPr/>
            </p:nvSpPr>
            <p:spPr bwMode="auto">
              <a:xfrm>
                <a:off x="8845550" y="6135688"/>
                <a:ext cx="654050" cy="211138"/>
              </a:xfrm>
              <a:custGeom>
                <a:avLst/>
                <a:gdLst>
                  <a:gd name="T0" fmla="*/ 1588 w 2061"/>
                  <a:gd name="T1" fmla="*/ 0 h 663"/>
                  <a:gd name="T2" fmla="*/ 1616 w 2061"/>
                  <a:gd name="T3" fmla="*/ 1 h 663"/>
                  <a:gd name="T4" fmla="*/ 2061 w 2061"/>
                  <a:gd name="T5" fmla="*/ 267 h 663"/>
                  <a:gd name="T6" fmla="*/ 1946 w 2061"/>
                  <a:gd name="T7" fmla="*/ 251 h 663"/>
                  <a:gd name="T8" fmla="*/ 1829 w 2061"/>
                  <a:gd name="T9" fmla="*/ 237 h 663"/>
                  <a:gd name="T10" fmla="*/ 1709 w 2061"/>
                  <a:gd name="T11" fmla="*/ 230 h 663"/>
                  <a:gd name="T12" fmla="*/ 1588 w 2061"/>
                  <a:gd name="T13" fmla="*/ 228 h 663"/>
                  <a:gd name="T14" fmla="*/ 1478 w 2061"/>
                  <a:gd name="T15" fmla="*/ 230 h 663"/>
                  <a:gd name="T16" fmla="*/ 1370 w 2061"/>
                  <a:gd name="T17" fmla="*/ 236 h 663"/>
                  <a:gd name="T18" fmla="*/ 1264 w 2061"/>
                  <a:gd name="T19" fmla="*/ 247 h 663"/>
                  <a:gd name="T20" fmla="*/ 1159 w 2061"/>
                  <a:gd name="T21" fmla="*/ 260 h 663"/>
                  <a:gd name="T22" fmla="*/ 1264 w 2061"/>
                  <a:gd name="T23" fmla="*/ 298 h 663"/>
                  <a:gd name="T24" fmla="*/ 1365 w 2061"/>
                  <a:gd name="T25" fmla="*/ 338 h 663"/>
                  <a:gd name="T26" fmla="*/ 1465 w 2061"/>
                  <a:gd name="T27" fmla="*/ 380 h 663"/>
                  <a:gd name="T28" fmla="*/ 1560 w 2061"/>
                  <a:gd name="T29" fmla="*/ 426 h 663"/>
                  <a:gd name="T30" fmla="*/ 1652 w 2061"/>
                  <a:gd name="T31" fmla="*/ 475 h 663"/>
                  <a:gd name="T32" fmla="*/ 1740 w 2061"/>
                  <a:gd name="T33" fmla="*/ 527 h 663"/>
                  <a:gd name="T34" fmla="*/ 1514 w 2061"/>
                  <a:gd name="T35" fmla="*/ 663 h 663"/>
                  <a:gd name="T36" fmla="*/ 1410 w 2061"/>
                  <a:gd name="T37" fmla="*/ 610 h 663"/>
                  <a:gd name="T38" fmla="*/ 1301 w 2061"/>
                  <a:gd name="T39" fmla="*/ 560 h 663"/>
                  <a:gd name="T40" fmla="*/ 1188 w 2061"/>
                  <a:gd name="T41" fmla="*/ 514 h 663"/>
                  <a:gd name="T42" fmla="*/ 1070 w 2061"/>
                  <a:gd name="T43" fmla="*/ 473 h 663"/>
                  <a:gd name="T44" fmla="*/ 948 w 2061"/>
                  <a:gd name="T45" fmla="*/ 437 h 663"/>
                  <a:gd name="T46" fmla="*/ 823 w 2061"/>
                  <a:gd name="T47" fmla="*/ 405 h 663"/>
                  <a:gd name="T48" fmla="*/ 694 w 2061"/>
                  <a:gd name="T49" fmla="*/ 377 h 663"/>
                  <a:gd name="T50" fmla="*/ 588 w 2061"/>
                  <a:gd name="T51" fmla="*/ 419 h 663"/>
                  <a:gd name="T52" fmla="*/ 486 w 2061"/>
                  <a:gd name="T53" fmla="*/ 463 h 663"/>
                  <a:gd name="T54" fmla="*/ 390 w 2061"/>
                  <a:gd name="T55" fmla="*/ 513 h 663"/>
                  <a:gd name="T56" fmla="*/ 298 w 2061"/>
                  <a:gd name="T57" fmla="*/ 566 h 663"/>
                  <a:gd name="T58" fmla="*/ 212 w 2061"/>
                  <a:gd name="T59" fmla="*/ 622 h 663"/>
                  <a:gd name="T60" fmla="*/ 0 w 2061"/>
                  <a:gd name="T61" fmla="*/ 495 h 663"/>
                  <a:gd name="T62" fmla="*/ 85 w 2061"/>
                  <a:gd name="T63" fmla="*/ 432 h 663"/>
                  <a:gd name="T64" fmla="*/ 174 w 2061"/>
                  <a:gd name="T65" fmla="*/ 373 h 663"/>
                  <a:gd name="T66" fmla="*/ 270 w 2061"/>
                  <a:gd name="T67" fmla="*/ 317 h 663"/>
                  <a:gd name="T68" fmla="*/ 369 w 2061"/>
                  <a:gd name="T69" fmla="*/ 265 h 663"/>
                  <a:gd name="T70" fmla="*/ 474 w 2061"/>
                  <a:gd name="T71" fmla="*/ 217 h 663"/>
                  <a:gd name="T72" fmla="*/ 584 w 2061"/>
                  <a:gd name="T73" fmla="*/ 173 h 663"/>
                  <a:gd name="T74" fmla="*/ 698 w 2061"/>
                  <a:gd name="T75" fmla="*/ 134 h 663"/>
                  <a:gd name="T76" fmla="*/ 815 w 2061"/>
                  <a:gd name="T77" fmla="*/ 99 h 663"/>
                  <a:gd name="T78" fmla="*/ 936 w 2061"/>
                  <a:gd name="T79" fmla="*/ 70 h 663"/>
                  <a:gd name="T80" fmla="*/ 1061 w 2061"/>
                  <a:gd name="T81" fmla="*/ 46 h 663"/>
                  <a:gd name="T82" fmla="*/ 1189 w 2061"/>
                  <a:gd name="T83" fmla="*/ 27 h 663"/>
                  <a:gd name="T84" fmla="*/ 1320 w 2061"/>
                  <a:gd name="T85" fmla="*/ 12 h 663"/>
                  <a:gd name="T86" fmla="*/ 1453 w 2061"/>
                  <a:gd name="T87" fmla="*/ 4 h 663"/>
                  <a:gd name="T88" fmla="*/ 1588 w 2061"/>
                  <a:gd name="T89" fmla="*/ 0 h 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061" h="663">
                    <a:moveTo>
                      <a:pt x="1588" y="0"/>
                    </a:moveTo>
                    <a:lnTo>
                      <a:pt x="1616" y="1"/>
                    </a:lnTo>
                    <a:lnTo>
                      <a:pt x="2061" y="267"/>
                    </a:lnTo>
                    <a:lnTo>
                      <a:pt x="1946" y="251"/>
                    </a:lnTo>
                    <a:lnTo>
                      <a:pt x="1829" y="237"/>
                    </a:lnTo>
                    <a:lnTo>
                      <a:pt x="1709" y="230"/>
                    </a:lnTo>
                    <a:lnTo>
                      <a:pt x="1588" y="228"/>
                    </a:lnTo>
                    <a:lnTo>
                      <a:pt x="1478" y="230"/>
                    </a:lnTo>
                    <a:lnTo>
                      <a:pt x="1370" y="236"/>
                    </a:lnTo>
                    <a:lnTo>
                      <a:pt x="1264" y="247"/>
                    </a:lnTo>
                    <a:lnTo>
                      <a:pt x="1159" y="260"/>
                    </a:lnTo>
                    <a:lnTo>
                      <a:pt x="1264" y="298"/>
                    </a:lnTo>
                    <a:lnTo>
                      <a:pt x="1365" y="338"/>
                    </a:lnTo>
                    <a:lnTo>
                      <a:pt x="1465" y="380"/>
                    </a:lnTo>
                    <a:lnTo>
                      <a:pt x="1560" y="426"/>
                    </a:lnTo>
                    <a:lnTo>
                      <a:pt x="1652" y="475"/>
                    </a:lnTo>
                    <a:lnTo>
                      <a:pt x="1740" y="527"/>
                    </a:lnTo>
                    <a:lnTo>
                      <a:pt x="1514" y="663"/>
                    </a:lnTo>
                    <a:lnTo>
                      <a:pt x="1410" y="610"/>
                    </a:lnTo>
                    <a:lnTo>
                      <a:pt x="1301" y="560"/>
                    </a:lnTo>
                    <a:lnTo>
                      <a:pt x="1188" y="514"/>
                    </a:lnTo>
                    <a:lnTo>
                      <a:pt x="1070" y="473"/>
                    </a:lnTo>
                    <a:lnTo>
                      <a:pt x="948" y="437"/>
                    </a:lnTo>
                    <a:lnTo>
                      <a:pt x="823" y="405"/>
                    </a:lnTo>
                    <a:lnTo>
                      <a:pt x="694" y="377"/>
                    </a:lnTo>
                    <a:lnTo>
                      <a:pt x="588" y="419"/>
                    </a:lnTo>
                    <a:lnTo>
                      <a:pt x="486" y="463"/>
                    </a:lnTo>
                    <a:lnTo>
                      <a:pt x="390" y="513"/>
                    </a:lnTo>
                    <a:lnTo>
                      <a:pt x="298" y="566"/>
                    </a:lnTo>
                    <a:lnTo>
                      <a:pt x="212" y="622"/>
                    </a:lnTo>
                    <a:lnTo>
                      <a:pt x="0" y="495"/>
                    </a:lnTo>
                    <a:lnTo>
                      <a:pt x="85" y="432"/>
                    </a:lnTo>
                    <a:lnTo>
                      <a:pt x="174" y="373"/>
                    </a:lnTo>
                    <a:lnTo>
                      <a:pt x="270" y="317"/>
                    </a:lnTo>
                    <a:lnTo>
                      <a:pt x="369" y="265"/>
                    </a:lnTo>
                    <a:lnTo>
                      <a:pt x="474" y="217"/>
                    </a:lnTo>
                    <a:lnTo>
                      <a:pt x="584" y="173"/>
                    </a:lnTo>
                    <a:lnTo>
                      <a:pt x="698" y="134"/>
                    </a:lnTo>
                    <a:lnTo>
                      <a:pt x="815" y="99"/>
                    </a:lnTo>
                    <a:lnTo>
                      <a:pt x="936" y="70"/>
                    </a:lnTo>
                    <a:lnTo>
                      <a:pt x="1061" y="46"/>
                    </a:lnTo>
                    <a:lnTo>
                      <a:pt x="1189" y="27"/>
                    </a:lnTo>
                    <a:lnTo>
                      <a:pt x="1320" y="12"/>
                    </a:lnTo>
                    <a:lnTo>
                      <a:pt x="1453" y="4"/>
                    </a:lnTo>
                    <a:lnTo>
                      <a:pt x="1588" y="0"/>
                    </a:lnTo>
                    <a:close/>
                  </a:path>
                </a:pathLst>
              </a:custGeom>
              <a:solidFill>
                <a:srgbClr val="F6DA37"/>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white"/>
                  </a:solidFill>
                </a:endParaRPr>
              </a:p>
            </p:txBody>
          </p:sp>
        </p:grpSp>
        <p:grpSp>
          <p:nvGrpSpPr>
            <p:cNvPr id="109" name="Group 108"/>
            <p:cNvGrpSpPr/>
            <p:nvPr/>
          </p:nvGrpSpPr>
          <p:grpSpPr>
            <a:xfrm>
              <a:off x="7347100" y="4822409"/>
              <a:ext cx="813906" cy="553898"/>
              <a:chOff x="8637588" y="5699126"/>
              <a:chExt cx="984250" cy="663575"/>
            </a:xfrm>
          </p:grpSpPr>
          <p:sp>
            <p:nvSpPr>
              <p:cNvPr id="174" name="Freeform 159"/>
              <p:cNvSpPr>
                <a:spLocks/>
              </p:cNvSpPr>
              <p:nvPr/>
            </p:nvSpPr>
            <p:spPr bwMode="auto">
              <a:xfrm>
                <a:off x="8637588" y="5699126"/>
                <a:ext cx="984250" cy="663575"/>
              </a:xfrm>
              <a:custGeom>
                <a:avLst/>
                <a:gdLst>
                  <a:gd name="T0" fmla="*/ 1552 w 3097"/>
                  <a:gd name="T1" fmla="*/ 0 h 2088"/>
                  <a:gd name="T2" fmla="*/ 1577 w 3097"/>
                  <a:gd name="T3" fmla="*/ 1 h 2088"/>
                  <a:gd name="T4" fmla="*/ 1607 w 3097"/>
                  <a:gd name="T5" fmla="*/ 6 h 2088"/>
                  <a:gd name="T6" fmla="*/ 1639 w 3097"/>
                  <a:gd name="T7" fmla="*/ 15 h 2088"/>
                  <a:gd name="T8" fmla="*/ 1670 w 3097"/>
                  <a:gd name="T9" fmla="*/ 30 h 2088"/>
                  <a:gd name="T10" fmla="*/ 3010 w 3097"/>
                  <a:gd name="T11" fmla="*/ 834 h 2088"/>
                  <a:gd name="T12" fmla="*/ 3036 w 3097"/>
                  <a:gd name="T13" fmla="*/ 853 h 2088"/>
                  <a:gd name="T14" fmla="*/ 3058 w 3097"/>
                  <a:gd name="T15" fmla="*/ 875 h 2088"/>
                  <a:gd name="T16" fmla="*/ 3074 w 3097"/>
                  <a:gd name="T17" fmla="*/ 899 h 2088"/>
                  <a:gd name="T18" fmla="*/ 3086 w 3097"/>
                  <a:gd name="T19" fmla="*/ 926 h 2088"/>
                  <a:gd name="T20" fmla="*/ 3093 w 3097"/>
                  <a:gd name="T21" fmla="*/ 954 h 2088"/>
                  <a:gd name="T22" fmla="*/ 3096 w 3097"/>
                  <a:gd name="T23" fmla="*/ 983 h 2088"/>
                  <a:gd name="T24" fmla="*/ 3096 w 3097"/>
                  <a:gd name="T25" fmla="*/ 991 h 2088"/>
                  <a:gd name="T26" fmla="*/ 3096 w 3097"/>
                  <a:gd name="T27" fmla="*/ 1007 h 2088"/>
                  <a:gd name="T28" fmla="*/ 3096 w 3097"/>
                  <a:gd name="T29" fmla="*/ 1027 h 2088"/>
                  <a:gd name="T30" fmla="*/ 3097 w 3097"/>
                  <a:gd name="T31" fmla="*/ 1050 h 2088"/>
                  <a:gd name="T32" fmla="*/ 3097 w 3097"/>
                  <a:gd name="T33" fmla="*/ 1076 h 2088"/>
                  <a:gd name="T34" fmla="*/ 3097 w 3097"/>
                  <a:gd name="T35" fmla="*/ 1099 h 2088"/>
                  <a:gd name="T36" fmla="*/ 3097 w 3097"/>
                  <a:gd name="T37" fmla="*/ 1119 h 2088"/>
                  <a:gd name="T38" fmla="*/ 3097 w 3097"/>
                  <a:gd name="T39" fmla="*/ 1135 h 2088"/>
                  <a:gd name="T40" fmla="*/ 3096 w 3097"/>
                  <a:gd name="T41" fmla="*/ 1142 h 2088"/>
                  <a:gd name="T42" fmla="*/ 3087 w 3097"/>
                  <a:gd name="T43" fmla="*/ 1169 h 2088"/>
                  <a:gd name="T44" fmla="*/ 3074 w 3097"/>
                  <a:gd name="T45" fmla="*/ 1193 h 2088"/>
                  <a:gd name="T46" fmla="*/ 3057 w 3097"/>
                  <a:gd name="T47" fmla="*/ 1216 h 2088"/>
                  <a:gd name="T48" fmla="*/ 3035 w 3097"/>
                  <a:gd name="T49" fmla="*/ 1235 h 2088"/>
                  <a:gd name="T50" fmla="*/ 3010 w 3097"/>
                  <a:gd name="T51" fmla="*/ 1254 h 2088"/>
                  <a:gd name="T52" fmla="*/ 1670 w 3097"/>
                  <a:gd name="T53" fmla="*/ 2058 h 2088"/>
                  <a:gd name="T54" fmla="*/ 1639 w 3097"/>
                  <a:gd name="T55" fmla="*/ 2072 h 2088"/>
                  <a:gd name="T56" fmla="*/ 1607 w 3097"/>
                  <a:gd name="T57" fmla="*/ 2082 h 2088"/>
                  <a:gd name="T58" fmla="*/ 1577 w 3097"/>
                  <a:gd name="T59" fmla="*/ 2087 h 2088"/>
                  <a:gd name="T60" fmla="*/ 1552 w 3097"/>
                  <a:gd name="T61" fmla="*/ 2088 h 2088"/>
                  <a:gd name="T62" fmla="*/ 1525 w 3097"/>
                  <a:gd name="T63" fmla="*/ 2087 h 2088"/>
                  <a:gd name="T64" fmla="*/ 1495 w 3097"/>
                  <a:gd name="T65" fmla="*/ 2082 h 2088"/>
                  <a:gd name="T66" fmla="*/ 1463 w 3097"/>
                  <a:gd name="T67" fmla="*/ 2072 h 2088"/>
                  <a:gd name="T68" fmla="*/ 1431 w 3097"/>
                  <a:gd name="T69" fmla="*/ 2056 h 2088"/>
                  <a:gd name="T70" fmla="*/ 92 w 3097"/>
                  <a:gd name="T71" fmla="*/ 1254 h 2088"/>
                  <a:gd name="T72" fmla="*/ 68 w 3097"/>
                  <a:gd name="T73" fmla="*/ 1237 h 2088"/>
                  <a:gd name="T74" fmla="*/ 45 w 3097"/>
                  <a:gd name="T75" fmla="*/ 1217 h 2088"/>
                  <a:gd name="T76" fmla="*/ 27 w 3097"/>
                  <a:gd name="T77" fmla="*/ 1195 h 2088"/>
                  <a:gd name="T78" fmla="*/ 12 w 3097"/>
                  <a:gd name="T79" fmla="*/ 1173 h 2088"/>
                  <a:gd name="T80" fmla="*/ 3 w 3097"/>
                  <a:gd name="T81" fmla="*/ 1148 h 2088"/>
                  <a:gd name="T82" fmla="*/ 1 w 3097"/>
                  <a:gd name="T83" fmla="*/ 1139 h 2088"/>
                  <a:gd name="T84" fmla="*/ 1 w 3097"/>
                  <a:gd name="T85" fmla="*/ 1123 h 2088"/>
                  <a:gd name="T86" fmla="*/ 0 w 3097"/>
                  <a:gd name="T87" fmla="*/ 1102 h 2088"/>
                  <a:gd name="T88" fmla="*/ 0 w 3097"/>
                  <a:gd name="T89" fmla="*/ 1078 h 2088"/>
                  <a:gd name="T90" fmla="*/ 1 w 3097"/>
                  <a:gd name="T91" fmla="*/ 1053 h 2088"/>
                  <a:gd name="T92" fmla="*/ 1 w 3097"/>
                  <a:gd name="T93" fmla="*/ 1029 h 2088"/>
                  <a:gd name="T94" fmla="*/ 1 w 3097"/>
                  <a:gd name="T95" fmla="*/ 1007 h 2088"/>
                  <a:gd name="T96" fmla="*/ 3 w 3097"/>
                  <a:gd name="T97" fmla="*/ 991 h 2088"/>
                  <a:gd name="T98" fmla="*/ 3 w 3097"/>
                  <a:gd name="T99" fmla="*/ 981 h 2088"/>
                  <a:gd name="T100" fmla="*/ 5 w 3097"/>
                  <a:gd name="T101" fmla="*/ 952 h 2088"/>
                  <a:gd name="T102" fmla="*/ 14 w 3097"/>
                  <a:gd name="T103" fmla="*/ 925 h 2088"/>
                  <a:gd name="T104" fmla="*/ 26 w 3097"/>
                  <a:gd name="T105" fmla="*/ 898 h 2088"/>
                  <a:gd name="T106" fmla="*/ 44 w 3097"/>
                  <a:gd name="T107" fmla="*/ 874 h 2088"/>
                  <a:gd name="T108" fmla="*/ 66 w 3097"/>
                  <a:gd name="T109" fmla="*/ 852 h 2088"/>
                  <a:gd name="T110" fmla="*/ 92 w 3097"/>
                  <a:gd name="T111" fmla="*/ 834 h 2088"/>
                  <a:gd name="T112" fmla="*/ 1432 w 3097"/>
                  <a:gd name="T113" fmla="*/ 30 h 2088"/>
                  <a:gd name="T114" fmla="*/ 1463 w 3097"/>
                  <a:gd name="T115" fmla="*/ 15 h 2088"/>
                  <a:gd name="T116" fmla="*/ 1495 w 3097"/>
                  <a:gd name="T117" fmla="*/ 6 h 2088"/>
                  <a:gd name="T118" fmla="*/ 1525 w 3097"/>
                  <a:gd name="T119" fmla="*/ 1 h 2088"/>
                  <a:gd name="T120" fmla="*/ 1552 w 3097"/>
                  <a:gd name="T121" fmla="*/ 0 h 2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097" h="2088">
                    <a:moveTo>
                      <a:pt x="1552" y="0"/>
                    </a:moveTo>
                    <a:lnTo>
                      <a:pt x="1577" y="1"/>
                    </a:lnTo>
                    <a:lnTo>
                      <a:pt x="1607" y="6"/>
                    </a:lnTo>
                    <a:lnTo>
                      <a:pt x="1639" y="15"/>
                    </a:lnTo>
                    <a:lnTo>
                      <a:pt x="1670" y="30"/>
                    </a:lnTo>
                    <a:lnTo>
                      <a:pt x="3010" y="834"/>
                    </a:lnTo>
                    <a:lnTo>
                      <a:pt x="3036" y="853"/>
                    </a:lnTo>
                    <a:lnTo>
                      <a:pt x="3058" y="875"/>
                    </a:lnTo>
                    <a:lnTo>
                      <a:pt x="3074" y="899"/>
                    </a:lnTo>
                    <a:lnTo>
                      <a:pt x="3086" y="926"/>
                    </a:lnTo>
                    <a:lnTo>
                      <a:pt x="3093" y="954"/>
                    </a:lnTo>
                    <a:lnTo>
                      <a:pt x="3096" y="983"/>
                    </a:lnTo>
                    <a:lnTo>
                      <a:pt x="3096" y="991"/>
                    </a:lnTo>
                    <a:lnTo>
                      <a:pt x="3096" y="1007"/>
                    </a:lnTo>
                    <a:lnTo>
                      <a:pt x="3096" y="1027"/>
                    </a:lnTo>
                    <a:lnTo>
                      <a:pt x="3097" y="1050"/>
                    </a:lnTo>
                    <a:lnTo>
                      <a:pt x="3097" y="1076"/>
                    </a:lnTo>
                    <a:lnTo>
                      <a:pt x="3097" y="1099"/>
                    </a:lnTo>
                    <a:lnTo>
                      <a:pt x="3097" y="1119"/>
                    </a:lnTo>
                    <a:lnTo>
                      <a:pt x="3097" y="1135"/>
                    </a:lnTo>
                    <a:lnTo>
                      <a:pt x="3096" y="1142"/>
                    </a:lnTo>
                    <a:lnTo>
                      <a:pt x="3087" y="1169"/>
                    </a:lnTo>
                    <a:lnTo>
                      <a:pt x="3074" y="1193"/>
                    </a:lnTo>
                    <a:lnTo>
                      <a:pt x="3057" y="1216"/>
                    </a:lnTo>
                    <a:lnTo>
                      <a:pt x="3035" y="1235"/>
                    </a:lnTo>
                    <a:lnTo>
                      <a:pt x="3010" y="1254"/>
                    </a:lnTo>
                    <a:lnTo>
                      <a:pt x="1670" y="2058"/>
                    </a:lnTo>
                    <a:lnTo>
                      <a:pt x="1639" y="2072"/>
                    </a:lnTo>
                    <a:lnTo>
                      <a:pt x="1607" y="2082"/>
                    </a:lnTo>
                    <a:lnTo>
                      <a:pt x="1577" y="2087"/>
                    </a:lnTo>
                    <a:lnTo>
                      <a:pt x="1552" y="2088"/>
                    </a:lnTo>
                    <a:lnTo>
                      <a:pt x="1525" y="2087"/>
                    </a:lnTo>
                    <a:lnTo>
                      <a:pt x="1495" y="2082"/>
                    </a:lnTo>
                    <a:lnTo>
                      <a:pt x="1463" y="2072"/>
                    </a:lnTo>
                    <a:lnTo>
                      <a:pt x="1431" y="2056"/>
                    </a:lnTo>
                    <a:lnTo>
                      <a:pt x="92" y="1254"/>
                    </a:lnTo>
                    <a:lnTo>
                      <a:pt x="68" y="1237"/>
                    </a:lnTo>
                    <a:lnTo>
                      <a:pt x="45" y="1217"/>
                    </a:lnTo>
                    <a:lnTo>
                      <a:pt x="27" y="1195"/>
                    </a:lnTo>
                    <a:lnTo>
                      <a:pt x="12" y="1173"/>
                    </a:lnTo>
                    <a:lnTo>
                      <a:pt x="3" y="1148"/>
                    </a:lnTo>
                    <a:lnTo>
                      <a:pt x="1" y="1139"/>
                    </a:lnTo>
                    <a:lnTo>
                      <a:pt x="1" y="1123"/>
                    </a:lnTo>
                    <a:lnTo>
                      <a:pt x="0" y="1102"/>
                    </a:lnTo>
                    <a:lnTo>
                      <a:pt x="0" y="1078"/>
                    </a:lnTo>
                    <a:lnTo>
                      <a:pt x="1" y="1053"/>
                    </a:lnTo>
                    <a:lnTo>
                      <a:pt x="1" y="1029"/>
                    </a:lnTo>
                    <a:lnTo>
                      <a:pt x="1" y="1007"/>
                    </a:lnTo>
                    <a:lnTo>
                      <a:pt x="3" y="991"/>
                    </a:lnTo>
                    <a:lnTo>
                      <a:pt x="3" y="981"/>
                    </a:lnTo>
                    <a:lnTo>
                      <a:pt x="5" y="952"/>
                    </a:lnTo>
                    <a:lnTo>
                      <a:pt x="14" y="925"/>
                    </a:lnTo>
                    <a:lnTo>
                      <a:pt x="26" y="898"/>
                    </a:lnTo>
                    <a:lnTo>
                      <a:pt x="44" y="874"/>
                    </a:lnTo>
                    <a:lnTo>
                      <a:pt x="66" y="852"/>
                    </a:lnTo>
                    <a:lnTo>
                      <a:pt x="92" y="834"/>
                    </a:lnTo>
                    <a:lnTo>
                      <a:pt x="1432" y="30"/>
                    </a:lnTo>
                    <a:lnTo>
                      <a:pt x="1463" y="15"/>
                    </a:lnTo>
                    <a:lnTo>
                      <a:pt x="1495" y="6"/>
                    </a:lnTo>
                    <a:lnTo>
                      <a:pt x="1525" y="1"/>
                    </a:lnTo>
                    <a:lnTo>
                      <a:pt x="1552" y="0"/>
                    </a:lnTo>
                    <a:close/>
                  </a:path>
                </a:pathLst>
              </a:custGeom>
              <a:no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white"/>
                  </a:solidFill>
                </a:endParaRPr>
              </a:p>
            </p:txBody>
          </p:sp>
          <p:sp>
            <p:nvSpPr>
              <p:cNvPr id="175" name="Freeform 160"/>
              <p:cNvSpPr>
                <a:spLocks/>
              </p:cNvSpPr>
              <p:nvPr/>
            </p:nvSpPr>
            <p:spPr bwMode="auto">
              <a:xfrm>
                <a:off x="8677275" y="5737230"/>
                <a:ext cx="908050" cy="549275"/>
              </a:xfrm>
              <a:custGeom>
                <a:avLst/>
                <a:gdLst>
                  <a:gd name="T0" fmla="*/ 1430 w 2859"/>
                  <a:gd name="T1" fmla="*/ 0 h 1727"/>
                  <a:gd name="T2" fmla="*/ 1450 w 2859"/>
                  <a:gd name="T3" fmla="*/ 3 h 1727"/>
                  <a:gd name="T4" fmla="*/ 1471 w 2859"/>
                  <a:gd name="T5" fmla="*/ 6 h 1727"/>
                  <a:gd name="T6" fmla="*/ 1486 w 2859"/>
                  <a:gd name="T7" fmla="*/ 14 h 1727"/>
                  <a:gd name="T8" fmla="*/ 2826 w 2859"/>
                  <a:gd name="T9" fmla="*/ 818 h 1727"/>
                  <a:gd name="T10" fmla="*/ 2844 w 2859"/>
                  <a:gd name="T11" fmla="*/ 831 h 1727"/>
                  <a:gd name="T12" fmla="*/ 2855 w 2859"/>
                  <a:gd name="T13" fmla="*/ 847 h 1727"/>
                  <a:gd name="T14" fmla="*/ 2859 w 2859"/>
                  <a:gd name="T15" fmla="*/ 864 h 1727"/>
                  <a:gd name="T16" fmla="*/ 2855 w 2859"/>
                  <a:gd name="T17" fmla="*/ 881 h 1727"/>
                  <a:gd name="T18" fmla="*/ 2844 w 2859"/>
                  <a:gd name="T19" fmla="*/ 896 h 1727"/>
                  <a:gd name="T20" fmla="*/ 2826 w 2859"/>
                  <a:gd name="T21" fmla="*/ 910 h 1727"/>
                  <a:gd name="T22" fmla="*/ 1486 w 2859"/>
                  <a:gd name="T23" fmla="*/ 1714 h 1727"/>
                  <a:gd name="T24" fmla="*/ 1471 w 2859"/>
                  <a:gd name="T25" fmla="*/ 1721 h 1727"/>
                  <a:gd name="T26" fmla="*/ 1450 w 2859"/>
                  <a:gd name="T27" fmla="*/ 1726 h 1727"/>
                  <a:gd name="T28" fmla="*/ 1430 w 2859"/>
                  <a:gd name="T29" fmla="*/ 1727 h 1727"/>
                  <a:gd name="T30" fmla="*/ 1408 w 2859"/>
                  <a:gd name="T31" fmla="*/ 1726 h 1727"/>
                  <a:gd name="T32" fmla="*/ 1388 w 2859"/>
                  <a:gd name="T33" fmla="*/ 1721 h 1727"/>
                  <a:gd name="T34" fmla="*/ 1371 w 2859"/>
                  <a:gd name="T35" fmla="*/ 1714 h 1727"/>
                  <a:gd name="T36" fmla="*/ 32 w 2859"/>
                  <a:gd name="T37" fmla="*/ 910 h 1727"/>
                  <a:gd name="T38" fmla="*/ 16 w 2859"/>
                  <a:gd name="T39" fmla="*/ 898 h 1727"/>
                  <a:gd name="T40" fmla="*/ 6 w 2859"/>
                  <a:gd name="T41" fmla="*/ 884 h 1727"/>
                  <a:gd name="T42" fmla="*/ 0 w 2859"/>
                  <a:gd name="T43" fmla="*/ 871 h 1727"/>
                  <a:gd name="T44" fmla="*/ 0 w 2859"/>
                  <a:gd name="T45" fmla="*/ 856 h 1727"/>
                  <a:gd name="T46" fmla="*/ 6 w 2859"/>
                  <a:gd name="T47" fmla="*/ 842 h 1727"/>
                  <a:gd name="T48" fmla="*/ 16 w 2859"/>
                  <a:gd name="T49" fmla="*/ 830 h 1727"/>
                  <a:gd name="T50" fmla="*/ 32 w 2859"/>
                  <a:gd name="T51" fmla="*/ 818 h 1727"/>
                  <a:gd name="T52" fmla="*/ 1371 w 2859"/>
                  <a:gd name="T53" fmla="*/ 14 h 1727"/>
                  <a:gd name="T54" fmla="*/ 1388 w 2859"/>
                  <a:gd name="T55" fmla="*/ 6 h 1727"/>
                  <a:gd name="T56" fmla="*/ 1408 w 2859"/>
                  <a:gd name="T57" fmla="*/ 3 h 1727"/>
                  <a:gd name="T58" fmla="*/ 1430 w 2859"/>
                  <a:gd name="T59" fmla="*/ 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59" h="1727">
                    <a:moveTo>
                      <a:pt x="1430" y="0"/>
                    </a:moveTo>
                    <a:lnTo>
                      <a:pt x="1450" y="3"/>
                    </a:lnTo>
                    <a:lnTo>
                      <a:pt x="1471" y="6"/>
                    </a:lnTo>
                    <a:lnTo>
                      <a:pt x="1486" y="14"/>
                    </a:lnTo>
                    <a:lnTo>
                      <a:pt x="2826" y="818"/>
                    </a:lnTo>
                    <a:lnTo>
                      <a:pt x="2844" y="831"/>
                    </a:lnTo>
                    <a:lnTo>
                      <a:pt x="2855" y="847"/>
                    </a:lnTo>
                    <a:lnTo>
                      <a:pt x="2859" y="864"/>
                    </a:lnTo>
                    <a:lnTo>
                      <a:pt x="2855" y="881"/>
                    </a:lnTo>
                    <a:lnTo>
                      <a:pt x="2844" y="896"/>
                    </a:lnTo>
                    <a:lnTo>
                      <a:pt x="2826" y="910"/>
                    </a:lnTo>
                    <a:lnTo>
                      <a:pt x="1486" y="1714"/>
                    </a:lnTo>
                    <a:lnTo>
                      <a:pt x="1471" y="1721"/>
                    </a:lnTo>
                    <a:lnTo>
                      <a:pt x="1450" y="1726"/>
                    </a:lnTo>
                    <a:lnTo>
                      <a:pt x="1430" y="1727"/>
                    </a:lnTo>
                    <a:lnTo>
                      <a:pt x="1408" y="1726"/>
                    </a:lnTo>
                    <a:lnTo>
                      <a:pt x="1388" y="1721"/>
                    </a:lnTo>
                    <a:lnTo>
                      <a:pt x="1371" y="1714"/>
                    </a:lnTo>
                    <a:lnTo>
                      <a:pt x="32" y="910"/>
                    </a:lnTo>
                    <a:lnTo>
                      <a:pt x="16" y="898"/>
                    </a:lnTo>
                    <a:lnTo>
                      <a:pt x="6" y="884"/>
                    </a:lnTo>
                    <a:lnTo>
                      <a:pt x="0" y="871"/>
                    </a:lnTo>
                    <a:lnTo>
                      <a:pt x="0" y="856"/>
                    </a:lnTo>
                    <a:lnTo>
                      <a:pt x="6" y="842"/>
                    </a:lnTo>
                    <a:lnTo>
                      <a:pt x="16" y="830"/>
                    </a:lnTo>
                    <a:lnTo>
                      <a:pt x="32" y="818"/>
                    </a:lnTo>
                    <a:lnTo>
                      <a:pt x="1371" y="14"/>
                    </a:lnTo>
                    <a:lnTo>
                      <a:pt x="1388" y="6"/>
                    </a:lnTo>
                    <a:lnTo>
                      <a:pt x="1408" y="3"/>
                    </a:lnTo>
                    <a:lnTo>
                      <a:pt x="1430"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white"/>
                  </a:solidFill>
                </a:endParaRPr>
              </a:p>
            </p:txBody>
          </p:sp>
          <p:sp>
            <p:nvSpPr>
              <p:cNvPr id="176" name="Freeform 161"/>
              <p:cNvSpPr>
                <a:spLocks/>
              </p:cNvSpPr>
              <p:nvPr/>
            </p:nvSpPr>
            <p:spPr bwMode="auto">
              <a:xfrm>
                <a:off x="8743950" y="5780088"/>
                <a:ext cx="773113" cy="463550"/>
              </a:xfrm>
              <a:custGeom>
                <a:avLst/>
                <a:gdLst>
                  <a:gd name="T0" fmla="*/ 1220 w 2438"/>
                  <a:gd name="T1" fmla="*/ 0 h 1463"/>
                  <a:gd name="T2" fmla="*/ 2438 w 2438"/>
                  <a:gd name="T3" fmla="*/ 732 h 1463"/>
                  <a:gd name="T4" fmla="*/ 1220 w 2438"/>
                  <a:gd name="T5" fmla="*/ 1463 h 1463"/>
                  <a:gd name="T6" fmla="*/ 0 w 2438"/>
                  <a:gd name="T7" fmla="*/ 732 h 1463"/>
                  <a:gd name="T8" fmla="*/ 1220 w 2438"/>
                  <a:gd name="T9" fmla="*/ 0 h 1463"/>
                </a:gdLst>
                <a:ahLst/>
                <a:cxnLst>
                  <a:cxn ang="0">
                    <a:pos x="T0" y="T1"/>
                  </a:cxn>
                  <a:cxn ang="0">
                    <a:pos x="T2" y="T3"/>
                  </a:cxn>
                  <a:cxn ang="0">
                    <a:pos x="T4" y="T5"/>
                  </a:cxn>
                  <a:cxn ang="0">
                    <a:pos x="T6" y="T7"/>
                  </a:cxn>
                  <a:cxn ang="0">
                    <a:pos x="T8" y="T9"/>
                  </a:cxn>
                </a:cxnLst>
                <a:rect l="0" t="0" r="r" b="b"/>
                <a:pathLst>
                  <a:path w="2438" h="1463">
                    <a:moveTo>
                      <a:pt x="1220" y="0"/>
                    </a:moveTo>
                    <a:lnTo>
                      <a:pt x="2438" y="732"/>
                    </a:lnTo>
                    <a:lnTo>
                      <a:pt x="1220" y="1463"/>
                    </a:lnTo>
                    <a:lnTo>
                      <a:pt x="0" y="732"/>
                    </a:lnTo>
                    <a:lnTo>
                      <a:pt x="1220" y="0"/>
                    </a:lnTo>
                    <a:close/>
                  </a:path>
                </a:pathLst>
              </a:custGeom>
              <a:solidFill>
                <a:srgbClr val="AAD04B"/>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white"/>
                  </a:solidFill>
                </a:endParaRPr>
              </a:p>
            </p:txBody>
          </p:sp>
          <p:sp>
            <p:nvSpPr>
              <p:cNvPr id="177" name="Freeform 162"/>
              <p:cNvSpPr>
                <a:spLocks/>
              </p:cNvSpPr>
              <p:nvPr/>
            </p:nvSpPr>
            <p:spPr bwMode="auto">
              <a:xfrm>
                <a:off x="8799513" y="5813426"/>
                <a:ext cx="482600" cy="288925"/>
              </a:xfrm>
              <a:custGeom>
                <a:avLst/>
                <a:gdLst>
                  <a:gd name="T0" fmla="*/ 1219 w 1519"/>
                  <a:gd name="T1" fmla="*/ 0 h 910"/>
                  <a:gd name="T2" fmla="*/ 1519 w 1519"/>
                  <a:gd name="T3" fmla="*/ 179 h 910"/>
                  <a:gd name="T4" fmla="*/ 299 w 1519"/>
                  <a:gd name="T5" fmla="*/ 910 h 910"/>
                  <a:gd name="T6" fmla="*/ 0 w 1519"/>
                  <a:gd name="T7" fmla="*/ 731 h 910"/>
                  <a:gd name="T8" fmla="*/ 1219 w 1519"/>
                  <a:gd name="T9" fmla="*/ 0 h 910"/>
                </a:gdLst>
                <a:ahLst/>
                <a:cxnLst>
                  <a:cxn ang="0">
                    <a:pos x="T0" y="T1"/>
                  </a:cxn>
                  <a:cxn ang="0">
                    <a:pos x="T2" y="T3"/>
                  </a:cxn>
                  <a:cxn ang="0">
                    <a:pos x="T4" y="T5"/>
                  </a:cxn>
                  <a:cxn ang="0">
                    <a:pos x="T6" y="T7"/>
                  </a:cxn>
                  <a:cxn ang="0">
                    <a:pos x="T8" y="T9"/>
                  </a:cxn>
                </a:cxnLst>
                <a:rect l="0" t="0" r="r" b="b"/>
                <a:pathLst>
                  <a:path w="1519" h="910">
                    <a:moveTo>
                      <a:pt x="1219" y="0"/>
                    </a:moveTo>
                    <a:lnTo>
                      <a:pt x="1519" y="179"/>
                    </a:lnTo>
                    <a:lnTo>
                      <a:pt x="299" y="910"/>
                    </a:lnTo>
                    <a:lnTo>
                      <a:pt x="0" y="731"/>
                    </a:lnTo>
                    <a:lnTo>
                      <a:pt x="1219" y="0"/>
                    </a:lnTo>
                    <a:close/>
                  </a:path>
                </a:pathLst>
              </a:custGeom>
              <a:solidFill>
                <a:srgbClr val="4BA635"/>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white"/>
                  </a:solidFill>
                </a:endParaRPr>
              </a:p>
            </p:txBody>
          </p:sp>
          <p:sp>
            <p:nvSpPr>
              <p:cNvPr id="178" name="Freeform 163"/>
              <p:cNvSpPr>
                <a:spLocks/>
              </p:cNvSpPr>
              <p:nvPr/>
            </p:nvSpPr>
            <p:spPr bwMode="auto">
              <a:xfrm>
                <a:off x="8945563" y="5897563"/>
                <a:ext cx="477838" cy="290513"/>
              </a:xfrm>
              <a:custGeom>
                <a:avLst/>
                <a:gdLst>
                  <a:gd name="T0" fmla="*/ 1205 w 1504"/>
                  <a:gd name="T1" fmla="*/ 0 h 916"/>
                  <a:gd name="T2" fmla="*/ 1504 w 1504"/>
                  <a:gd name="T3" fmla="*/ 179 h 916"/>
                  <a:gd name="T4" fmla="*/ 293 w 1504"/>
                  <a:gd name="T5" fmla="*/ 916 h 916"/>
                  <a:gd name="T6" fmla="*/ 0 w 1504"/>
                  <a:gd name="T7" fmla="*/ 741 h 916"/>
                  <a:gd name="T8" fmla="*/ 1205 w 1504"/>
                  <a:gd name="T9" fmla="*/ 0 h 916"/>
                </a:gdLst>
                <a:ahLst/>
                <a:cxnLst>
                  <a:cxn ang="0">
                    <a:pos x="T0" y="T1"/>
                  </a:cxn>
                  <a:cxn ang="0">
                    <a:pos x="T2" y="T3"/>
                  </a:cxn>
                  <a:cxn ang="0">
                    <a:pos x="T4" y="T5"/>
                  </a:cxn>
                  <a:cxn ang="0">
                    <a:pos x="T6" y="T7"/>
                  </a:cxn>
                  <a:cxn ang="0">
                    <a:pos x="T8" y="T9"/>
                  </a:cxn>
                </a:cxnLst>
                <a:rect l="0" t="0" r="r" b="b"/>
                <a:pathLst>
                  <a:path w="1504" h="916">
                    <a:moveTo>
                      <a:pt x="1205" y="0"/>
                    </a:moveTo>
                    <a:lnTo>
                      <a:pt x="1504" y="179"/>
                    </a:lnTo>
                    <a:lnTo>
                      <a:pt x="293" y="916"/>
                    </a:lnTo>
                    <a:lnTo>
                      <a:pt x="0" y="741"/>
                    </a:lnTo>
                    <a:lnTo>
                      <a:pt x="1205" y="0"/>
                    </a:lnTo>
                    <a:close/>
                  </a:path>
                </a:pathLst>
              </a:custGeom>
              <a:solidFill>
                <a:srgbClr val="4BA635"/>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white"/>
                  </a:solidFill>
                </a:endParaRPr>
              </a:p>
            </p:txBody>
          </p:sp>
          <p:sp>
            <p:nvSpPr>
              <p:cNvPr id="179" name="Freeform 164"/>
              <p:cNvSpPr>
                <a:spLocks/>
              </p:cNvSpPr>
              <p:nvPr/>
            </p:nvSpPr>
            <p:spPr bwMode="auto">
              <a:xfrm>
                <a:off x="8985250" y="5832476"/>
                <a:ext cx="444500" cy="266700"/>
              </a:xfrm>
              <a:custGeom>
                <a:avLst/>
                <a:gdLst>
                  <a:gd name="T0" fmla="*/ 183 w 1403"/>
                  <a:gd name="T1" fmla="*/ 0 h 841"/>
                  <a:gd name="T2" fmla="*/ 1403 w 1403"/>
                  <a:gd name="T3" fmla="*/ 731 h 841"/>
                  <a:gd name="T4" fmla="*/ 1219 w 1403"/>
                  <a:gd name="T5" fmla="*/ 841 h 841"/>
                  <a:gd name="T6" fmla="*/ 0 w 1403"/>
                  <a:gd name="T7" fmla="*/ 110 h 841"/>
                  <a:gd name="T8" fmla="*/ 183 w 1403"/>
                  <a:gd name="T9" fmla="*/ 0 h 841"/>
                </a:gdLst>
                <a:ahLst/>
                <a:cxnLst>
                  <a:cxn ang="0">
                    <a:pos x="T0" y="T1"/>
                  </a:cxn>
                  <a:cxn ang="0">
                    <a:pos x="T2" y="T3"/>
                  </a:cxn>
                  <a:cxn ang="0">
                    <a:pos x="T4" y="T5"/>
                  </a:cxn>
                  <a:cxn ang="0">
                    <a:pos x="T6" y="T7"/>
                  </a:cxn>
                  <a:cxn ang="0">
                    <a:pos x="T8" y="T9"/>
                  </a:cxn>
                </a:cxnLst>
                <a:rect l="0" t="0" r="r" b="b"/>
                <a:pathLst>
                  <a:path w="1403" h="841">
                    <a:moveTo>
                      <a:pt x="183" y="0"/>
                    </a:moveTo>
                    <a:lnTo>
                      <a:pt x="1403" y="731"/>
                    </a:lnTo>
                    <a:lnTo>
                      <a:pt x="1219" y="841"/>
                    </a:lnTo>
                    <a:lnTo>
                      <a:pt x="0" y="110"/>
                    </a:lnTo>
                    <a:lnTo>
                      <a:pt x="183" y="0"/>
                    </a:lnTo>
                    <a:close/>
                  </a:path>
                </a:pathLst>
              </a:custGeom>
              <a:solidFill>
                <a:srgbClr val="4BA635"/>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white"/>
                  </a:solidFill>
                </a:endParaRPr>
              </a:p>
            </p:txBody>
          </p:sp>
        </p:grpSp>
        <p:sp>
          <p:nvSpPr>
            <p:cNvPr id="110" name="Rectangle 61"/>
            <p:cNvSpPr>
              <a:spLocks/>
            </p:cNvSpPr>
            <p:nvPr/>
          </p:nvSpPr>
          <p:spPr bwMode="auto">
            <a:xfrm rot="3600000" flipH="1" flipV="1">
              <a:off x="7046621" y="3293989"/>
              <a:ext cx="385206" cy="68941"/>
            </a:xfrm>
            <a:custGeom>
              <a:avLst/>
              <a:gdLst>
                <a:gd name="T0" fmla="*/ 640080 w 3745311"/>
                <a:gd name="T1" fmla="*/ 0 h 91440"/>
                <a:gd name="T2" fmla="*/ 0 w 3745311"/>
                <a:gd name="T3" fmla="*/ 0 h 91440"/>
                <a:gd name="T4" fmla="*/ 0 w 3745311"/>
                <a:gd name="T5" fmla="*/ 91440 h 91440"/>
                <a:gd name="T6" fmla="*/ 640080 w 3745311"/>
                <a:gd name="T7" fmla="*/ 91440 h 91440"/>
                <a:gd name="T8" fmla="*/ 640080 w 3745311"/>
                <a:gd name="T9" fmla="*/ 0 h 914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45311" h="91440">
                  <a:moveTo>
                    <a:pt x="3745311" y="0"/>
                  </a:moveTo>
                  <a:lnTo>
                    <a:pt x="0" y="0"/>
                  </a:lnTo>
                  <a:lnTo>
                    <a:pt x="0" y="91440"/>
                  </a:lnTo>
                  <a:lnTo>
                    <a:pt x="3745311" y="91440"/>
                  </a:lnTo>
                  <a:lnTo>
                    <a:pt x="3745311" y="0"/>
                  </a:lnTo>
                  <a:close/>
                </a:path>
              </a:pathLst>
            </a:custGeom>
            <a:gradFill flip="none" rotWithShape="1">
              <a:gsLst>
                <a:gs pos="100000">
                  <a:srgbClr val="FABE3C">
                    <a:alpha val="0"/>
                  </a:srgbClr>
                </a:gs>
                <a:gs pos="25000">
                  <a:srgbClr val="F5DA37"/>
                </a:gs>
              </a:gsLst>
              <a:lin ang="0" scaled="1"/>
              <a:tileRect/>
            </a:gradFill>
            <a:ln w="76200" cap="flat" cmpd="sng" algn="ctr">
              <a:noFill/>
              <a:prstDash val="solid"/>
              <a:round/>
              <a:headEnd type="none" w="med" len="med"/>
              <a:tailEnd type="none" w="med" len="med"/>
            </a:ln>
            <a:effectLst/>
            <a:extLst>
              <a:ext uri="{91240B29-F687-4F45-9708-019B960494DF}">
                <a14:hiddenLine xmlns:a14="http://schemas.microsoft.com/office/drawing/2010/main" w="76200" cap="flat" cmpd="sng" algn="ctr">
                  <a:solidFill>
                    <a:srgbClr val="000000"/>
                  </a:solidFill>
                  <a:prstDash val="solid"/>
                  <a:round/>
                  <a:headEnd type="none" w="med" len="med"/>
                  <a:tailEnd type="none" w="med" len="med"/>
                </a14:hiddenLine>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a:solidFill>
                  <a:prstClr val="white"/>
                </a:solidFill>
              </a:endParaRPr>
            </a:p>
          </p:txBody>
        </p:sp>
        <p:sp>
          <p:nvSpPr>
            <p:cNvPr id="111" name="Rectangle 61"/>
            <p:cNvSpPr>
              <a:spLocks/>
            </p:cNvSpPr>
            <p:nvPr/>
          </p:nvSpPr>
          <p:spPr bwMode="auto">
            <a:xfrm rot="18000000" flipV="1">
              <a:off x="7922060" y="3361828"/>
              <a:ext cx="590721" cy="79778"/>
            </a:xfrm>
            <a:custGeom>
              <a:avLst/>
              <a:gdLst>
                <a:gd name="T0" fmla="*/ 640080 w 3745311"/>
                <a:gd name="T1" fmla="*/ 0 h 91440"/>
                <a:gd name="T2" fmla="*/ 0 w 3745311"/>
                <a:gd name="T3" fmla="*/ 0 h 91440"/>
                <a:gd name="T4" fmla="*/ 0 w 3745311"/>
                <a:gd name="T5" fmla="*/ 91440 h 91440"/>
                <a:gd name="T6" fmla="*/ 640080 w 3745311"/>
                <a:gd name="T7" fmla="*/ 91440 h 91440"/>
                <a:gd name="T8" fmla="*/ 640080 w 3745311"/>
                <a:gd name="T9" fmla="*/ 0 h 914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45311" h="91440">
                  <a:moveTo>
                    <a:pt x="3745311" y="0"/>
                  </a:moveTo>
                  <a:lnTo>
                    <a:pt x="0" y="0"/>
                  </a:lnTo>
                  <a:lnTo>
                    <a:pt x="0" y="91440"/>
                  </a:lnTo>
                  <a:lnTo>
                    <a:pt x="3745311" y="91440"/>
                  </a:lnTo>
                  <a:lnTo>
                    <a:pt x="3745311" y="0"/>
                  </a:lnTo>
                  <a:close/>
                </a:path>
              </a:pathLst>
            </a:custGeom>
            <a:gradFill flip="none" rotWithShape="1">
              <a:gsLst>
                <a:gs pos="100000">
                  <a:srgbClr val="FABE3C">
                    <a:alpha val="0"/>
                  </a:srgbClr>
                </a:gs>
                <a:gs pos="25000">
                  <a:srgbClr val="F5DA37"/>
                </a:gs>
              </a:gsLst>
              <a:lin ang="0" scaled="1"/>
              <a:tileRect/>
            </a:gradFill>
            <a:ln w="76200" cap="flat" cmpd="sng" algn="ctr">
              <a:noFill/>
              <a:prstDash val="solid"/>
              <a:round/>
              <a:headEnd type="none" w="med" len="med"/>
              <a:tailEnd type="none" w="med" len="med"/>
            </a:ln>
            <a:effectLst/>
            <a:extLst>
              <a:ext uri="{91240B29-F687-4F45-9708-019B960494DF}">
                <a14:hiddenLine xmlns:a14="http://schemas.microsoft.com/office/drawing/2010/main" w="76200" cap="flat" cmpd="sng" algn="ctr">
                  <a:solidFill>
                    <a:srgbClr val="000000"/>
                  </a:solidFill>
                  <a:prstDash val="solid"/>
                  <a:round/>
                  <a:headEnd type="none" w="med" len="med"/>
                  <a:tailEnd type="none" w="med" len="med"/>
                </a14:hiddenLine>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a:solidFill>
                  <a:prstClr val="white"/>
                </a:solidFill>
              </a:endParaRPr>
            </a:p>
          </p:txBody>
        </p:sp>
        <p:sp>
          <p:nvSpPr>
            <p:cNvPr id="112" name="Rectangle 61"/>
            <p:cNvSpPr>
              <a:spLocks/>
            </p:cNvSpPr>
            <p:nvPr/>
          </p:nvSpPr>
          <p:spPr bwMode="auto">
            <a:xfrm rot="5400000" flipH="1" flipV="1">
              <a:off x="7500859" y="3178321"/>
              <a:ext cx="537224" cy="68941"/>
            </a:xfrm>
            <a:custGeom>
              <a:avLst/>
              <a:gdLst>
                <a:gd name="T0" fmla="*/ 457200 w 3745311"/>
                <a:gd name="T1" fmla="*/ 0 h 91440"/>
                <a:gd name="T2" fmla="*/ 0 w 3745311"/>
                <a:gd name="T3" fmla="*/ 0 h 91440"/>
                <a:gd name="T4" fmla="*/ 0 w 3745311"/>
                <a:gd name="T5" fmla="*/ 91440 h 91440"/>
                <a:gd name="T6" fmla="*/ 457200 w 3745311"/>
                <a:gd name="T7" fmla="*/ 91440 h 91440"/>
                <a:gd name="T8" fmla="*/ 457200 w 3745311"/>
                <a:gd name="T9" fmla="*/ 0 h 914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45311" h="91440">
                  <a:moveTo>
                    <a:pt x="3745311" y="0"/>
                  </a:moveTo>
                  <a:lnTo>
                    <a:pt x="0" y="0"/>
                  </a:lnTo>
                  <a:lnTo>
                    <a:pt x="0" y="91440"/>
                  </a:lnTo>
                  <a:lnTo>
                    <a:pt x="3745311" y="91440"/>
                  </a:lnTo>
                  <a:lnTo>
                    <a:pt x="3745311" y="0"/>
                  </a:lnTo>
                  <a:close/>
                </a:path>
              </a:pathLst>
            </a:custGeom>
            <a:gradFill flip="none" rotWithShape="1">
              <a:gsLst>
                <a:gs pos="100000">
                  <a:srgbClr val="FABE3C">
                    <a:alpha val="0"/>
                  </a:srgbClr>
                </a:gs>
                <a:gs pos="25000">
                  <a:srgbClr val="F5DA37"/>
                </a:gs>
              </a:gsLst>
              <a:lin ang="0" scaled="1"/>
              <a:tileRect/>
            </a:gradFill>
            <a:ln w="76200" cap="flat" cmpd="sng" algn="ctr">
              <a:noFill/>
              <a:prstDash val="solid"/>
              <a:round/>
              <a:headEnd type="none" w="med" len="med"/>
              <a:tailEnd type="none" w="med" len="med"/>
            </a:ln>
            <a:effectLst/>
            <a:extLst>
              <a:ext uri="{91240B29-F687-4F45-9708-019B960494DF}">
                <a14:hiddenLine xmlns:a14="http://schemas.microsoft.com/office/drawing/2010/main" w="76200" cap="flat" cmpd="sng" algn="ctr">
                  <a:solidFill>
                    <a:srgbClr val="000000"/>
                  </a:solidFill>
                  <a:prstDash val="solid"/>
                  <a:round/>
                  <a:headEnd type="none" w="med" len="med"/>
                  <a:tailEnd type="none" w="med" len="med"/>
                </a14:hiddenLine>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a:solidFill>
                  <a:prstClr val="white"/>
                </a:solidFill>
              </a:endParaRPr>
            </a:p>
          </p:txBody>
        </p:sp>
        <p:grpSp>
          <p:nvGrpSpPr>
            <p:cNvPr id="121" name="Group 118"/>
            <p:cNvGrpSpPr>
              <a:grpSpLocks/>
            </p:cNvGrpSpPr>
            <p:nvPr/>
          </p:nvGrpSpPr>
          <p:grpSpPr bwMode="auto">
            <a:xfrm>
              <a:off x="7455140" y="2428908"/>
              <a:ext cx="684747" cy="559722"/>
              <a:chOff x="14605307" y="2406216"/>
              <a:chExt cx="786723" cy="615921"/>
            </a:xfrm>
          </p:grpSpPr>
          <p:sp>
            <p:nvSpPr>
              <p:cNvPr id="171" name="Freeform 29"/>
              <p:cNvSpPr>
                <a:spLocks/>
              </p:cNvSpPr>
              <p:nvPr/>
            </p:nvSpPr>
            <p:spPr bwMode="auto">
              <a:xfrm>
                <a:off x="14605307" y="2406216"/>
                <a:ext cx="786723" cy="615921"/>
              </a:xfrm>
              <a:custGeom>
                <a:avLst/>
                <a:gdLst>
                  <a:gd name="T0" fmla="*/ 39781787 w 3040"/>
                  <a:gd name="T1" fmla="*/ 0 h 2383"/>
                  <a:gd name="T2" fmla="*/ 195559670 w 3040"/>
                  <a:gd name="T3" fmla="*/ 0 h 2383"/>
                  <a:gd name="T4" fmla="*/ 197434865 w 3040"/>
                  <a:gd name="T5" fmla="*/ 267252 h 2383"/>
                  <a:gd name="T6" fmla="*/ 199042213 w 3040"/>
                  <a:gd name="T7" fmla="*/ 801757 h 2383"/>
                  <a:gd name="T8" fmla="*/ 200582534 w 3040"/>
                  <a:gd name="T9" fmla="*/ 1803824 h 2383"/>
                  <a:gd name="T10" fmla="*/ 201788239 w 3040"/>
                  <a:gd name="T11" fmla="*/ 3006201 h 2383"/>
                  <a:gd name="T12" fmla="*/ 202792863 w 3040"/>
                  <a:gd name="T13" fmla="*/ 4542773 h 2383"/>
                  <a:gd name="T14" fmla="*/ 203328559 w 3040"/>
                  <a:gd name="T15" fmla="*/ 6146028 h 2383"/>
                  <a:gd name="T16" fmla="*/ 203596407 w 3040"/>
                  <a:gd name="T17" fmla="*/ 8016536 h 2383"/>
                  <a:gd name="T18" fmla="*/ 203596407 w 3040"/>
                  <a:gd name="T19" fmla="*/ 121649954 h 2383"/>
                  <a:gd name="T20" fmla="*/ 203328559 w 3040"/>
                  <a:gd name="T21" fmla="*/ 123386836 h 2383"/>
                  <a:gd name="T22" fmla="*/ 202792863 w 3040"/>
                  <a:gd name="T23" fmla="*/ 125123718 h 2383"/>
                  <a:gd name="T24" fmla="*/ 201788239 w 3040"/>
                  <a:gd name="T25" fmla="*/ 126660290 h 2383"/>
                  <a:gd name="T26" fmla="*/ 200582534 w 3040"/>
                  <a:gd name="T27" fmla="*/ 127862667 h 2383"/>
                  <a:gd name="T28" fmla="*/ 199042213 w 3040"/>
                  <a:gd name="T29" fmla="*/ 128864734 h 2383"/>
                  <a:gd name="T30" fmla="*/ 197434865 w 3040"/>
                  <a:gd name="T31" fmla="*/ 129399238 h 2383"/>
                  <a:gd name="T32" fmla="*/ 195559670 w 3040"/>
                  <a:gd name="T33" fmla="*/ 129666491 h 2383"/>
                  <a:gd name="T34" fmla="*/ 172655161 w 3040"/>
                  <a:gd name="T35" fmla="*/ 129666491 h 2383"/>
                  <a:gd name="T36" fmla="*/ 172320286 w 3040"/>
                  <a:gd name="T37" fmla="*/ 129532865 h 2383"/>
                  <a:gd name="T38" fmla="*/ 171918385 w 3040"/>
                  <a:gd name="T39" fmla="*/ 129532865 h 2383"/>
                  <a:gd name="T40" fmla="*/ 171918385 w 3040"/>
                  <a:gd name="T41" fmla="*/ 151177202 h 2383"/>
                  <a:gd name="T42" fmla="*/ 171717563 w 3040"/>
                  <a:gd name="T43" fmla="*/ 153047710 h 2383"/>
                  <a:gd name="T44" fmla="*/ 171114840 w 3040"/>
                  <a:gd name="T45" fmla="*/ 154784592 h 2383"/>
                  <a:gd name="T46" fmla="*/ 170177243 w 3040"/>
                  <a:gd name="T47" fmla="*/ 156187537 h 2383"/>
                  <a:gd name="T48" fmla="*/ 168904770 w 3040"/>
                  <a:gd name="T49" fmla="*/ 157456857 h 2383"/>
                  <a:gd name="T50" fmla="*/ 167364190 w 3040"/>
                  <a:gd name="T51" fmla="*/ 158391981 h 2383"/>
                  <a:gd name="T52" fmla="*/ 165756843 w 3040"/>
                  <a:gd name="T53" fmla="*/ 159060112 h 2383"/>
                  <a:gd name="T54" fmla="*/ 163881647 w 3040"/>
                  <a:gd name="T55" fmla="*/ 159193738 h 2383"/>
                  <a:gd name="T56" fmla="*/ 8036738 w 3040"/>
                  <a:gd name="T57" fmla="*/ 159193738 h 2383"/>
                  <a:gd name="T58" fmla="*/ 6228569 w 3040"/>
                  <a:gd name="T59" fmla="*/ 159060112 h 2383"/>
                  <a:gd name="T60" fmla="*/ 4554195 w 3040"/>
                  <a:gd name="T61" fmla="*/ 158391981 h 2383"/>
                  <a:gd name="T62" fmla="*/ 3080642 w 3040"/>
                  <a:gd name="T63" fmla="*/ 157456857 h 2383"/>
                  <a:gd name="T64" fmla="*/ 1808169 w 3040"/>
                  <a:gd name="T65" fmla="*/ 156187537 h 2383"/>
                  <a:gd name="T66" fmla="*/ 937598 w 3040"/>
                  <a:gd name="T67" fmla="*/ 154784592 h 2383"/>
                  <a:gd name="T68" fmla="*/ 267848 w 3040"/>
                  <a:gd name="T69" fmla="*/ 153047710 h 2383"/>
                  <a:gd name="T70" fmla="*/ 0 w 3040"/>
                  <a:gd name="T71" fmla="*/ 151177202 h 2383"/>
                  <a:gd name="T72" fmla="*/ 0 w 3040"/>
                  <a:gd name="T73" fmla="*/ 37610726 h 2383"/>
                  <a:gd name="T74" fmla="*/ 267848 w 3040"/>
                  <a:gd name="T75" fmla="*/ 35806902 h 2383"/>
                  <a:gd name="T76" fmla="*/ 937598 w 3040"/>
                  <a:gd name="T77" fmla="*/ 34070020 h 2383"/>
                  <a:gd name="T78" fmla="*/ 1808169 w 3040"/>
                  <a:gd name="T79" fmla="*/ 32600391 h 2383"/>
                  <a:gd name="T80" fmla="*/ 3080642 w 3040"/>
                  <a:gd name="T81" fmla="*/ 31331072 h 2383"/>
                  <a:gd name="T82" fmla="*/ 4554195 w 3040"/>
                  <a:gd name="T83" fmla="*/ 30462631 h 2383"/>
                  <a:gd name="T84" fmla="*/ 6228569 w 3040"/>
                  <a:gd name="T85" fmla="*/ 29794500 h 2383"/>
                  <a:gd name="T86" fmla="*/ 8036738 w 3040"/>
                  <a:gd name="T87" fmla="*/ 29660874 h 2383"/>
                  <a:gd name="T88" fmla="*/ 31811817 w 3040"/>
                  <a:gd name="T89" fmla="*/ 29660874 h 2383"/>
                  <a:gd name="T90" fmla="*/ 31745049 w 3040"/>
                  <a:gd name="T91" fmla="*/ 28258187 h 2383"/>
                  <a:gd name="T92" fmla="*/ 31745049 w 3040"/>
                  <a:gd name="T93" fmla="*/ 8016536 h 2383"/>
                  <a:gd name="T94" fmla="*/ 31945871 w 3040"/>
                  <a:gd name="T95" fmla="*/ 6146028 h 2383"/>
                  <a:gd name="T96" fmla="*/ 32548594 w 3040"/>
                  <a:gd name="T97" fmla="*/ 4542773 h 2383"/>
                  <a:gd name="T98" fmla="*/ 33486192 w 3040"/>
                  <a:gd name="T99" fmla="*/ 3006201 h 2383"/>
                  <a:gd name="T100" fmla="*/ 34758664 w 3040"/>
                  <a:gd name="T101" fmla="*/ 1803824 h 2383"/>
                  <a:gd name="T102" fmla="*/ 36232217 w 3040"/>
                  <a:gd name="T103" fmla="*/ 801757 h 2383"/>
                  <a:gd name="T104" fmla="*/ 37906333 w 3040"/>
                  <a:gd name="T105" fmla="*/ 267252 h 2383"/>
                  <a:gd name="T106" fmla="*/ 39781787 w 3040"/>
                  <a:gd name="T107" fmla="*/ 0 h 238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3040" h="2383">
                    <a:moveTo>
                      <a:pt x="594" y="0"/>
                    </a:moveTo>
                    <a:lnTo>
                      <a:pt x="2920" y="0"/>
                    </a:lnTo>
                    <a:lnTo>
                      <a:pt x="2948" y="4"/>
                    </a:lnTo>
                    <a:lnTo>
                      <a:pt x="2972" y="12"/>
                    </a:lnTo>
                    <a:lnTo>
                      <a:pt x="2995" y="27"/>
                    </a:lnTo>
                    <a:lnTo>
                      <a:pt x="3013" y="45"/>
                    </a:lnTo>
                    <a:lnTo>
                      <a:pt x="3028" y="68"/>
                    </a:lnTo>
                    <a:lnTo>
                      <a:pt x="3036" y="92"/>
                    </a:lnTo>
                    <a:lnTo>
                      <a:pt x="3040" y="120"/>
                    </a:lnTo>
                    <a:lnTo>
                      <a:pt x="3040" y="1821"/>
                    </a:lnTo>
                    <a:lnTo>
                      <a:pt x="3036" y="1847"/>
                    </a:lnTo>
                    <a:lnTo>
                      <a:pt x="3028" y="1873"/>
                    </a:lnTo>
                    <a:lnTo>
                      <a:pt x="3013" y="1896"/>
                    </a:lnTo>
                    <a:lnTo>
                      <a:pt x="2995" y="1914"/>
                    </a:lnTo>
                    <a:lnTo>
                      <a:pt x="2972" y="1929"/>
                    </a:lnTo>
                    <a:lnTo>
                      <a:pt x="2948" y="1937"/>
                    </a:lnTo>
                    <a:lnTo>
                      <a:pt x="2920" y="1941"/>
                    </a:lnTo>
                    <a:lnTo>
                      <a:pt x="2578" y="1941"/>
                    </a:lnTo>
                    <a:lnTo>
                      <a:pt x="2573" y="1939"/>
                    </a:lnTo>
                    <a:lnTo>
                      <a:pt x="2567" y="1939"/>
                    </a:lnTo>
                    <a:lnTo>
                      <a:pt x="2567" y="2263"/>
                    </a:lnTo>
                    <a:lnTo>
                      <a:pt x="2564" y="2291"/>
                    </a:lnTo>
                    <a:lnTo>
                      <a:pt x="2555" y="2317"/>
                    </a:lnTo>
                    <a:lnTo>
                      <a:pt x="2541" y="2338"/>
                    </a:lnTo>
                    <a:lnTo>
                      <a:pt x="2522" y="2357"/>
                    </a:lnTo>
                    <a:lnTo>
                      <a:pt x="2499" y="2371"/>
                    </a:lnTo>
                    <a:lnTo>
                      <a:pt x="2475" y="2381"/>
                    </a:lnTo>
                    <a:lnTo>
                      <a:pt x="2447" y="2383"/>
                    </a:lnTo>
                    <a:lnTo>
                      <a:pt x="120" y="2383"/>
                    </a:lnTo>
                    <a:lnTo>
                      <a:pt x="93" y="2381"/>
                    </a:lnTo>
                    <a:lnTo>
                      <a:pt x="68" y="2371"/>
                    </a:lnTo>
                    <a:lnTo>
                      <a:pt x="46" y="2357"/>
                    </a:lnTo>
                    <a:lnTo>
                      <a:pt x="27" y="2338"/>
                    </a:lnTo>
                    <a:lnTo>
                      <a:pt x="14" y="2317"/>
                    </a:lnTo>
                    <a:lnTo>
                      <a:pt x="4" y="2291"/>
                    </a:lnTo>
                    <a:lnTo>
                      <a:pt x="0" y="2263"/>
                    </a:lnTo>
                    <a:lnTo>
                      <a:pt x="0" y="563"/>
                    </a:lnTo>
                    <a:lnTo>
                      <a:pt x="4" y="536"/>
                    </a:lnTo>
                    <a:lnTo>
                      <a:pt x="14" y="510"/>
                    </a:lnTo>
                    <a:lnTo>
                      <a:pt x="27" y="488"/>
                    </a:lnTo>
                    <a:lnTo>
                      <a:pt x="46" y="469"/>
                    </a:lnTo>
                    <a:lnTo>
                      <a:pt x="68" y="456"/>
                    </a:lnTo>
                    <a:lnTo>
                      <a:pt x="93" y="446"/>
                    </a:lnTo>
                    <a:lnTo>
                      <a:pt x="120" y="444"/>
                    </a:lnTo>
                    <a:lnTo>
                      <a:pt x="475" y="444"/>
                    </a:lnTo>
                    <a:lnTo>
                      <a:pt x="474" y="423"/>
                    </a:lnTo>
                    <a:lnTo>
                      <a:pt x="474" y="120"/>
                    </a:lnTo>
                    <a:lnTo>
                      <a:pt x="477" y="92"/>
                    </a:lnTo>
                    <a:lnTo>
                      <a:pt x="486" y="68"/>
                    </a:lnTo>
                    <a:lnTo>
                      <a:pt x="500" y="45"/>
                    </a:lnTo>
                    <a:lnTo>
                      <a:pt x="519" y="27"/>
                    </a:lnTo>
                    <a:lnTo>
                      <a:pt x="541" y="12"/>
                    </a:lnTo>
                    <a:lnTo>
                      <a:pt x="566" y="4"/>
                    </a:lnTo>
                    <a:lnTo>
                      <a:pt x="594" y="0"/>
                    </a:lnTo>
                    <a:close/>
                  </a:path>
                </a:pathLst>
              </a:custGeom>
              <a:solidFill>
                <a:srgbClr val="7CC7E8">
                  <a:alpha val="30000"/>
                </a:srgbClr>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US" dirty="0">
                  <a:solidFill>
                    <a:prstClr val="white"/>
                  </a:solidFill>
                </a:endParaRPr>
              </a:p>
            </p:txBody>
          </p:sp>
          <p:sp>
            <p:nvSpPr>
              <p:cNvPr id="172" name="Freeform 30"/>
              <p:cNvSpPr>
                <a:spLocks/>
              </p:cNvSpPr>
              <p:nvPr/>
            </p:nvSpPr>
            <p:spPr bwMode="auto">
              <a:xfrm>
                <a:off x="14757993" y="2437271"/>
                <a:ext cx="602982" cy="439944"/>
              </a:xfrm>
              <a:custGeom>
                <a:avLst/>
                <a:gdLst>
                  <a:gd name="T0" fmla="*/ 0 w 2326"/>
                  <a:gd name="T1" fmla="*/ 0 h 1701"/>
                  <a:gd name="T2" fmla="*/ 156314399 w 2326"/>
                  <a:gd name="T3" fmla="*/ 0 h 1701"/>
                  <a:gd name="T4" fmla="*/ 156314399 w 2326"/>
                  <a:gd name="T5" fmla="*/ 113786433 h 1701"/>
                  <a:gd name="T6" fmla="*/ 133330830 w 2326"/>
                  <a:gd name="T7" fmla="*/ 113786433 h 1701"/>
                  <a:gd name="T8" fmla="*/ 133330830 w 2326"/>
                  <a:gd name="T9" fmla="*/ 89905311 h 1701"/>
                  <a:gd name="T10" fmla="*/ 140857736 w 2326"/>
                  <a:gd name="T11" fmla="*/ 89905311 h 1701"/>
                  <a:gd name="T12" fmla="*/ 140857736 w 2326"/>
                  <a:gd name="T13" fmla="*/ 13780257 h 1701"/>
                  <a:gd name="T14" fmla="*/ 53157555 w 2326"/>
                  <a:gd name="T15" fmla="*/ 13780257 h 1701"/>
                  <a:gd name="T16" fmla="*/ 53157555 w 2326"/>
                  <a:gd name="T17" fmla="*/ 20268719 h 1701"/>
                  <a:gd name="T18" fmla="*/ 42270697 w 2326"/>
                  <a:gd name="T19" fmla="*/ 20268719 h 1701"/>
                  <a:gd name="T20" fmla="*/ 42270697 w 2326"/>
                  <a:gd name="T21" fmla="*/ 13512566 h 1701"/>
                  <a:gd name="T22" fmla="*/ 12902933 w 2326"/>
                  <a:gd name="T23" fmla="*/ 13512566 h 1701"/>
                  <a:gd name="T24" fmla="*/ 12902933 w 2326"/>
                  <a:gd name="T25" fmla="*/ 20268719 h 1701"/>
                  <a:gd name="T26" fmla="*/ 0 w 2326"/>
                  <a:gd name="T27" fmla="*/ 20268719 h 1701"/>
                  <a:gd name="T28" fmla="*/ 0 w 2326"/>
                  <a:gd name="T29" fmla="*/ 0 h 170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326" h="1701">
                    <a:moveTo>
                      <a:pt x="0" y="0"/>
                    </a:moveTo>
                    <a:lnTo>
                      <a:pt x="2326" y="0"/>
                    </a:lnTo>
                    <a:lnTo>
                      <a:pt x="2326" y="1701"/>
                    </a:lnTo>
                    <a:lnTo>
                      <a:pt x="1984" y="1701"/>
                    </a:lnTo>
                    <a:lnTo>
                      <a:pt x="1984" y="1344"/>
                    </a:lnTo>
                    <a:lnTo>
                      <a:pt x="2096" y="1344"/>
                    </a:lnTo>
                    <a:lnTo>
                      <a:pt x="2096" y="206"/>
                    </a:lnTo>
                    <a:lnTo>
                      <a:pt x="791" y="206"/>
                    </a:lnTo>
                    <a:lnTo>
                      <a:pt x="791" y="303"/>
                    </a:lnTo>
                    <a:lnTo>
                      <a:pt x="629" y="303"/>
                    </a:lnTo>
                    <a:lnTo>
                      <a:pt x="629" y="202"/>
                    </a:lnTo>
                    <a:lnTo>
                      <a:pt x="192" y="202"/>
                    </a:lnTo>
                    <a:lnTo>
                      <a:pt x="192" y="303"/>
                    </a:lnTo>
                    <a:lnTo>
                      <a:pt x="0" y="303"/>
                    </a:lnTo>
                    <a:lnTo>
                      <a:pt x="0" y="0"/>
                    </a:lnTo>
                    <a:close/>
                  </a:path>
                </a:pathLst>
              </a:custGeom>
              <a:solidFill>
                <a:schemeClr val="tx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US" dirty="0">
                  <a:solidFill>
                    <a:prstClr val="white"/>
                  </a:solidFill>
                </a:endParaRPr>
              </a:p>
            </p:txBody>
          </p:sp>
          <p:sp>
            <p:nvSpPr>
              <p:cNvPr id="173" name="Freeform 31"/>
              <p:cNvSpPr>
                <a:spLocks noEditPoints="1"/>
              </p:cNvSpPr>
              <p:nvPr/>
            </p:nvSpPr>
            <p:spPr bwMode="auto">
              <a:xfrm>
                <a:off x="14636362" y="2551139"/>
                <a:ext cx="601688" cy="439944"/>
              </a:xfrm>
              <a:custGeom>
                <a:avLst/>
                <a:gdLst>
                  <a:gd name="T0" fmla="*/ 22798468 w 2327"/>
                  <a:gd name="T1" fmla="*/ 45541450 h 1700"/>
                  <a:gd name="T2" fmla="*/ 40381875 w 2327"/>
                  <a:gd name="T3" fmla="*/ 45541450 h 1700"/>
                  <a:gd name="T4" fmla="*/ 40381875 w 2327"/>
                  <a:gd name="T5" fmla="*/ 56859657 h 1700"/>
                  <a:gd name="T6" fmla="*/ 22798468 w 2327"/>
                  <a:gd name="T7" fmla="*/ 56859657 h 1700"/>
                  <a:gd name="T8" fmla="*/ 22798468 w 2327"/>
                  <a:gd name="T9" fmla="*/ 45541450 h 1700"/>
                  <a:gd name="T10" fmla="*/ 22798468 w 2327"/>
                  <a:gd name="T11" fmla="*/ 25851368 h 1700"/>
                  <a:gd name="T12" fmla="*/ 40381875 w 2327"/>
                  <a:gd name="T13" fmla="*/ 25851368 h 1700"/>
                  <a:gd name="T14" fmla="*/ 40381875 w 2327"/>
                  <a:gd name="T15" fmla="*/ 37102807 h 1700"/>
                  <a:gd name="T16" fmla="*/ 22798468 w 2327"/>
                  <a:gd name="T17" fmla="*/ 37102807 h 1700"/>
                  <a:gd name="T18" fmla="*/ 22798468 w 2327"/>
                  <a:gd name="T19" fmla="*/ 25851368 h 1700"/>
                  <a:gd name="T20" fmla="*/ 61976967 w 2327"/>
                  <a:gd name="T21" fmla="*/ 13863412 h 1700"/>
                  <a:gd name="T22" fmla="*/ 61976967 w 2327"/>
                  <a:gd name="T23" fmla="*/ 90948847 h 1700"/>
                  <a:gd name="T24" fmla="*/ 140266996 w 2327"/>
                  <a:gd name="T25" fmla="*/ 90948847 h 1700"/>
                  <a:gd name="T26" fmla="*/ 140266996 w 2327"/>
                  <a:gd name="T27" fmla="*/ 13863412 h 1700"/>
                  <a:gd name="T28" fmla="*/ 61976967 w 2327"/>
                  <a:gd name="T29" fmla="*/ 13863412 h 1700"/>
                  <a:gd name="T30" fmla="*/ 12903583 w 2327"/>
                  <a:gd name="T31" fmla="*/ 13461510 h 1700"/>
                  <a:gd name="T32" fmla="*/ 12903583 w 2327"/>
                  <a:gd name="T33" fmla="*/ 91350490 h 1700"/>
                  <a:gd name="T34" fmla="*/ 51146066 w 2327"/>
                  <a:gd name="T35" fmla="*/ 91350490 h 1700"/>
                  <a:gd name="T36" fmla="*/ 51146066 w 2327"/>
                  <a:gd name="T37" fmla="*/ 13461510 h 1700"/>
                  <a:gd name="T38" fmla="*/ 12903583 w 2327"/>
                  <a:gd name="T39" fmla="*/ 13461510 h 1700"/>
                  <a:gd name="T40" fmla="*/ 0 w 2327"/>
                  <a:gd name="T41" fmla="*/ 0 h 1700"/>
                  <a:gd name="T42" fmla="*/ 155577331 w 2327"/>
                  <a:gd name="T43" fmla="*/ 0 h 1700"/>
                  <a:gd name="T44" fmla="*/ 155577331 w 2327"/>
                  <a:gd name="T45" fmla="*/ 113853367 h 1700"/>
                  <a:gd name="T46" fmla="*/ 0 w 2327"/>
                  <a:gd name="T47" fmla="*/ 113853367 h 1700"/>
                  <a:gd name="T48" fmla="*/ 0 w 2327"/>
                  <a:gd name="T49" fmla="*/ 0 h 17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327" h="1700">
                    <a:moveTo>
                      <a:pt x="341" y="680"/>
                    </a:moveTo>
                    <a:lnTo>
                      <a:pt x="604" y="680"/>
                    </a:lnTo>
                    <a:lnTo>
                      <a:pt x="604" y="849"/>
                    </a:lnTo>
                    <a:lnTo>
                      <a:pt x="341" y="849"/>
                    </a:lnTo>
                    <a:lnTo>
                      <a:pt x="341" y="680"/>
                    </a:lnTo>
                    <a:close/>
                    <a:moveTo>
                      <a:pt x="341" y="386"/>
                    </a:moveTo>
                    <a:lnTo>
                      <a:pt x="604" y="386"/>
                    </a:lnTo>
                    <a:lnTo>
                      <a:pt x="604" y="554"/>
                    </a:lnTo>
                    <a:lnTo>
                      <a:pt x="341" y="554"/>
                    </a:lnTo>
                    <a:lnTo>
                      <a:pt x="341" y="386"/>
                    </a:lnTo>
                    <a:close/>
                    <a:moveTo>
                      <a:pt x="927" y="207"/>
                    </a:moveTo>
                    <a:lnTo>
                      <a:pt x="927" y="1358"/>
                    </a:lnTo>
                    <a:lnTo>
                      <a:pt x="2098" y="1358"/>
                    </a:lnTo>
                    <a:lnTo>
                      <a:pt x="2098" y="207"/>
                    </a:lnTo>
                    <a:lnTo>
                      <a:pt x="927" y="207"/>
                    </a:lnTo>
                    <a:close/>
                    <a:moveTo>
                      <a:pt x="193" y="201"/>
                    </a:moveTo>
                    <a:lnTo>
                      <a:pt x="193" y="1364"/>
                    </a:lnTo>
                    <a:lnTo>
                      <a:pt x="765" y="1364"/>
                    </a:lnTo>
                    <a:lnTo>
                      <a:pt x="765" y="201"/>
                    </a:lnTo>
                    <a:lnTo>
                      <a:pt x="193" y="201"/>
                    </a:lnTo>
                    <a:close/>
                    <a:moveTo>
                      <a:pt x="0" y="0"/>
                    </a:moveTo>
                    <a:lnTo>
                      <a:pt x="2327" y="0"/>
                    </a:lnTo>
                    <a:lnTo>
                      <a:pt x="2327" y="1700"/>
                    </a:lnTo>
                    <a:lnTo>
                      <a:pt x="0" y="1700"/>
                    </a:lnTo>
                    <a:lnTo>
                      <a:pt x="0" y="0"/>
                    </a:lnTo>
                    <a:close/>
                  </a:path>
                </a:pathLst>
              </a:custGeom>
              <a:solidFill>
                <a:srgbClr val="FFFFFF"/>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US" dirty="0">
                  <a:solidFill>
                    <a:prstClr val="white"/>
                  </a:solidFill>
                </a:endParaRPr>
              </a:p>
            </p:txBody>
          </p:sp>
        </p:grpSp>
        <p:grpSp>
          <p:nvGrpSpPr>
            <p:cNvPr id="122" name="Group 116"/>
            <p:cNvGrpSpPr>
              <a:grpSpLocks/>
            </p:cNvGrpSpPr>
            <p:nvPr/>
          </p:nvGrpSpPr>
          <p:grpSpPr bwMode="auto">
            <a:xfrm>
              <a:off x="8325773" y="2709287"/>
              <a:ext cx="317946" cy="531577"/>
              <a:chOff x="1307548" y="5067851"/>
              <a:chExt cx="357084" cy="571802"/>
            </a:xfrm>
          </p:grpSpPr>
          <p:sp>
            <p:nvSpPr>
              <p:cNvPr id="169" name="Freeform 214"/>
              <p:cNvSpPr>
                <a:spLocks/>
              </p:cNvSpPr>
              <p:nvPr/>
            </p:nvSpPr>
            <p:spPr bwMode="auto">
              <a:xfrm>
                <a:off x="1307548" y="5067851"/>
                <a:ext cx="357084" cy="571802"/>
              </a:xfrm>
              <a:custGeom>
                <a:avLst/>
                <a:gdLst>
                  <a:gd name="T0" fmla="*/ 14236560 w 1526"/>
                  <a:gd name="T1" fmla="*/ 0 h 2450"/>
                  <a:gd name="T2" fmla="*/ 69321096 w 1526"/>
                  <a:gd name="T3" fmla="*/ 0 h 2450"/>
                  <a:gd name="T4" fmla="*/ 71620848 w 1526"/>
                  <a:gd name="T5" fmla="*/ 217985 h 2450"/>
                  <a:gd name="T6" fmla="*/ 73811088 w 1526"/>
                  <a:gd name="T7" fmla="*/ 708101 h 2450"/>
                  <a:gd name="T8" fmla="*/ 75891816 w 1526"/>
                  <a:gd name="T9" fmla="*/ 1634187 h 2450"/>
                  <a:gd name="T10" fmla="*/ 77753520 w 1526"/>
                  <a:gd name="T11" fmla="*/ 2778024 h 2450"/>
                  <a:gd name="T12" fmla="*/ 79396200 w 1526"/>
                  <a:gd name="T13" fmla="*/ 4248606 h 2450"/>
                  <a:gd name="T14" fmla="*/ 80819856 w 1526"/>
                  <a:gd name="T15" fmla="*/ 5937172 h 2450"/>
                  <a:gd name="T16" fmla="*/ 81969732 w 1526"/>
                  <a:gd name="T17" fmla="*/ 7843723 h 2450"/>
                  <a:gd name="T18" fmla="*/ 82845828 w 1526"/>
                  <a:gd name="T19" fmla="*/ 9913646 h 2450"/>
                  <a:gd name="T20" fmla="*/ 83338632 w 1526"/>
                  <a:gd name="T21" fmla="*/ 12146942 h 2450"/>
                  <a:gd name="T22" fmla="*/ 83557656 w 1526"/>
                  <a:gd name="T23" fmla="*/ 14488996 h 2450"/>
                  <a:gd name="T24" fmla="*/ 83557656 w 1526"/>
                  <a:gd name="T25" fmla="*/ 119017436 h 2450"/>
                  <a:gd name="T26" fmla="*/ 83338632 w 1526"/>
                  <a:gd name="T27" fmla="*/ 121305110 h 2450"/>
                  <a:gd name="T28" fmla="*/ 82845828 w 1526"/>
                  <a:gd name="T29" fmla="*/ 123538406 h 2450"/>
                  <a:gd name="T30" fmla="*/ 81969732 w 1526"/>
                  <a:gd name="T31" fmla="*/ 125608329 h 2450"/>
                  <a:gd name="T32" fmla="*/ 80819856 w 1526"/>
                  <a:gd name="T33" fmla="*/ 127514880 h 2450"/>
                  <a:gd name="T34" fmla="*/ 79396200 w 1526"/>
                  <a:gd name="T35" fmla="*/ 129203446 h 2450"/>
                  <a:gd name="T36" fmla="*/ 77753520 w 1526"/>
                  <a:gd name="T37" fmla="*/ 130674028 h 2450"/>
                  <a:gd name="T38" fmla="*/ 75891816 w 1526"/>
                  <a:gd name="T39" fmla="*/ 131817865 h 2450"/>
                  <a:gd name="T40" fmla="*/ 73811088 w 1526"/>
                  <a:gd name="T41" fmla="*/ 132743951 h 2450"/>
                  <a:gd name="T42" fmla="*/ 71620848 w 1526"/>
                  <a:gd name="T43" fmla="*/ 133234067 h 2450"/>
                  <a:gd name="T44" fmla="*/ 69321096 w 1526"/>
                  <a:gd name="T45" fmla="*/ 133452052 h 2450"/>
                  <a:gd name="T46" fmla="*/ 14236560 w 1526"/>
                  <a:gd name="T47" fmla="*/ 133452052 h 2450"/>
                  <a:gd name="T48" fmla="*/ 11936808 w 1526"/>
                  <a:gd name="T49" fmla="*/ 133234067 h 2450"/>
                  <a:gd name="T50" fmla="*/ 9746568 w 1526"/>
                  <a:gd name="T51" fmla="*/ 132743951 h 2450"/>
                  <a:gd name="T52" fmla="*/ 7665840 w 1526"/>
                  <a:gd name="T53" fmla="*/ 131817865 h 2450"/>
                  <a:gd name="T54" fmla="*/ 5804136 w 1526"/>
                  <a:gd name="T55" fmla="*/ 130674028 h 2450"/>
                  <a:gd name="T56" fmla="*/ 4161456 w 1526"/>
                  <a:gd name="T57" fmla="*/ 129203446 h 2450"/>
                  <a:gd name="T58" fmla="*/ 2737800 w 1526"/>
                  <a:gd name="T59" fmla="*/ 127514880 h 2450"/>
                  <a:gd name="T60" fmla="*/ 1587924 w 1526"/>
                  <a:gd name="T61" fmla="*/ 125608329 h 2450"/>
                  <a:gd name="T62" fmla="*/ 711828 w 1526"/>
                  <a:gd name="T63" fmla="*/ 123538406 h 2450"/>
                  <a:gd name="T64" fmla="*/ 219024 w 1526"/>
                  <a:gd name="T65" fmla="*/ 121305110 h 2450"/>
                  <a:gd name="T66" fmla="*/ 0 w 1526"/>
                  <a:gd name="T67" fmla="*/ 119017436 h 2450"/>
                  <a:gd name="T68" fmla="*/ 0 w 1526"/>
                  <a:gd name="T69" fmla="*/ 14488996 h 2450"/>
                  <a:gd name="T70" fmla="*/ 219024 w 1526"/>
                  <a:gd name="T71" fmla="*/ 12146942 h 2450"/>
                  <a:gd name="T72" fmla="*/ 711828 w 1526"/>
                  <a:gd name="T73" fmla="*/ 9913646 h 2450"/>
                  <a:gd name="T74" fmla="*/ 1587924 w 1526"/>
                  <a:gd name="T75" fmla="*/ 7843723 h 2450"/>
                  <a:gd name="T76" fmla="*/ 2737800 w 1526"/>
                  <a:gd name="T77" fmla="*/ 5937172 h 2450"/>
                  <a:gd name="T78" fmla="*/ 4161456 w 1526"/>
                  <a:gd name="T79" fmla="*/ 4248606 h 2450"/>
                  <a:gd name="T80" fmla="*/ 5804136 w 1526"/>
                  <a:gd name="T81" fmla="*/ 2778024 h 2450"/>
                  <a:gd name="T82" fmla="*/ 7665840 w 1526"/>
                  <a:gd name="T83" fmla="*/ 1634187 h 2450"/>
                  <a:gd name="T84" fmla="*/ 9746568 w 1526"/>
                  <a:gd name="T85" fmla="*/ 708101 h 2450"/>
                  <a:gd name="T86" fmla="*/ 11936808 w 1526"/>
                  <a:gd name="T87" fmla="*/ 217985 h 2450"/>
                  <a:gd name="T88" fmla="*/ 14236560 w 1526"/>
                  <a:gd name="T89" fmla="*/ 0 h 245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526" h="2450">
                    <a:moveTo>
                      <a:pt x="260" y="0"/>
                    </a:moveTo>
                    <a:lnTo>
                      <a:pt x="1266" y="0"/>
                    </a:lnTo>
                    <a:lnTo>
                      <a:pt x="1308" y="4"/>
                    </a:lnTo>
                    <a:lnTo>
                      <a:pt x="1348" y="13"/>
                    </a:lnTo>
                    <a:lnTo>
                      <a:pt x="1386" y="30"/>
                    </a:lnTo>
                    <a:lnTo>
                      <a:pt x="1420" y="51"/>
                    </a:lnTo>
                    <a:lnTo>
                      <a:pt x="1450" y="78"/>
                    </a:lnTo>
                    <a:lnTo>
                      <a:pt x="1476" y="109"/>
                    </a:lnTo>
                    <a:lnTo>
                      <a:pt x="1497" y="144"/>
                    </a:lnTo>
                    <a:lnTo>
                      <a:pt x="1513" y="182"/>
                    </a:lnTo>
                    <a:lnTo>
                      <a:pt x="1522" y="223"/>
                    </a:lnTo>
                    <a:lnTo>
                      <a:pt x="1526" y="266"/>
                    </a:lnTo>
                    <a:lnTo>
                      <a:pt x="1526" y="2185"/>
                    </a:lnTo>
                    <a:lnTo>
                      <a:pt x="1522" y="2227"/>
                    </a:lnTo>
                    <a:lnTo>
                      <a:pt x="1513" y="2268"/>
                    </a:lnTo>
                    <a:lnTo>
                      <a:pt x="1497" y="2306"/>
                    </a:lnTo>
                    <a:lnTo>
                      <a:pt x="1476" y="2341"/>
                    </a:lnTo>
                    <a:lnTo>
                      <a:pt x="1450" y="2372"/>
                    </a:lnTo>
                    <a:lnTo>
                      <a:pt x="1420" y="2399"/>
                    </a:lnTo>
                    <a:lnTo>
                      <a:pt x="1386" y="2420"/>
                    </a:lnTo>
                    <a:lnTo>
                      <a:pt x="1348" y="2437"/>
                    </a:lnTo>
                    <a:lnTo>
                      <a:pt x="1308" y="2446"/>
                    </a:lnTo>
                    <a:lnTo>
                      <a:pt x="1266" y="2450"/>
                    </a:lnTo>
                    <a:lnTo>
                      <a:pt x="260" y="2450"/>
                    </a:lnTo>
                    <a:lnTo>
                      <a:pt x="218" y="2446"/>
                    </a:lnTo>
                    <a:lnTo>
                      <a:pt x="178" y="2437"/>
                    </a:lnTo>
                    <a:lnTo>
                      <a:pt x="140" y="2420"/>
                    </a:lnTo>
                    <a:lnTo>
                      <a:pt x="106" y="2399"/>
                    </a:lnTo>
                    <a:lnTo>
                      <a:pt x="76" y="2372"/>
                    </a:lnTo>
                    <a:lnTo>
                      <a:pt x="50" y="2341"/>
                    </a:lnTo>
                    <a:lnTo>
                      <a:pt x="29" y="2306"/>
                    </a:lnTo>
                    <a:lnTo>
                      <a:pt x="13" y="2268"/>
                    </a:lnTo>
                    <a:lnTo>
                      <a:pt x="4" y="2227"/>
                    </a:lnTo>
                    <a:lnTo>
                      <a:pt x="0" y="2185"/>
                    </a:lnTo>
                    <a:lnTo>
                      <a:pt x="0" y="266"/>
                    </a:lnTo>
                    <a:lnTo>
                      <a:pt x="4" y="223"/>
                    </a:lnTo>
                    <a:lnTo>
                      <a:pt x="13" y="182"/>
                    </a:lnTo>
                    <a:lnTo>
                      <a:pt x="29" y="144"/>
                    </a:lnTo>
                    <a:lnTo>
                      <a:pt x="50" y="109"/>
                    </a:lnTo>
                    <a:lnTo>
                      <a:pt x="76" y="78"/>
                    </a:lnTo>
                    <a:lnTo>
                      <a:pt x="106" y="51"/>
                    </a:lnTo>
                    <a:lnTo>
                      <a:pt x="140" y="30"/>
                    </a:lnTo>
                    <a:lnTo>
                      <a:pt x="178" y="13"/>
                    </a:lnTo>
                    <a:lnTo>
                      <a:pt x="218" y="4"/>
                    </a:lnTo>
                    <a:lnTo>
                      <a:pt x="260" y="0"/>
                    </a:lnTo>
                    <a:close/>
                  </a:path>
                </a:pathLst>
              </a:custGeom>
              <a:solidFill>
                <a:srgbClr val="7CC7E8">
                  <a:alpha val="30000"/>
                </a:srgbClr>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US" dirty="0">
                  <a:solidFill>
                    <a:prstClr val="white"/>
                  </a:solidFill>
                </a:endParaRPr>
              </a:p>
            </p:txBody>
          </p:sp>
          <p:sp>
            <p:nvSpPr>
              <p:cNvPr id="170" name="Freeform 215"/>
              <p:cNvSpPr>
                <a:spLocks noEditPoints="1"/>
              </p:cNvSpPr>
              <p:nvPr/>
            </p:nvSpPr>
            <p:spPr bwMode="auto">
              <a:xfrm>
                <a:off x="1335554" y="5095858"/>
                <a:ext cx="301071" cy="515789"/>
              </a:xfrm>
              <a:custGeom>
                <a:avLst/>
                <a:gdLst>
                  <a:gd name="T0" fmla="*/ 34036709 w 1286"/>
                  <a:gd name="T1" fmla="*/ 103602405 h 2210"/>
                  <a:gd name="T2" fmla="*/ 31460749 w 1286"/>
                  <a:gd name="T3" fmla="*/ 104855236 h 2210"/>
                  <a:gd name="T4" fmla="*/ 29761547 w 1286"/>
                  <a:gd name="T5" fmla="*/ 106925160 h 2210"/>
                  <a:gd name="T6" fmla="*/ 29103920 w 1286"/>
                  <a:gd name="T7" fmla="*/ 109757565 h 2210"/>
                  <a:gd name="T8" fmla="*/ 29761547 w 1286"/>
                  <a:gd name="T9" fmla="*/ 112589970 h 2210"/>
                  <a:gd name="T10" fmla="*/ 31460749 w 1286"/>
                  <a:gd name="T11" fmla="*/ 114768887 h 2210"/>
                  <a:gd name="T12" fmla="*/ 34036709 w 1286"/>
                  <a:gd name="T13" fmla="*/ 115967338 h 2210"/>
                  <a:gd name="T14" fmla="*/ 36941599 w 1286"/>
                  <a:gd name="T15" fmla="*/ 115967338 h 2210"/>
                  <a:gd name="T16" fmla="*/ 39462776 w 1286"/>
                  <a:gd name="T17" fmla="*/ 114768887 h 2210"/>
                  <a:gd name="T18" fmla="*/ 41271543 w 1286"/>
                  <a:gd name="T19" fmla="*/ 112589970 h 2210"/>
                  <a:gd name="T20" fmla="*/ 41929170 w 1286"/>
                  <a:gd name="T21" fmla="*/ 109757565 h 2210"/>
                  <a:gd name="T22" fmla="*/ 41271543 w 1286"/>
                  <a:gd name="T23" fmla="*/ 106925160 h 2210"/>
                  <a:gd name="T24" fmla="*/ 39462776 w 1286"/>
                  <a:gd name="T25" fmla="*/ 104855236 h 2210"/>
                  <a:gd name="T26" fmla="*/ 36941599 w 1286"/>
                  <a:gd name="T27" fmla="*/ 103602405 h 2210"/>
                  <a:gd name="T28" fmla="*/ 6522425 w 1286"/>
                  <a:gd name="T29" fmla="*/ 12964041 h 2210"/>
                  <a:gd name="T30" fmla="*/ 64346318 w 1286"/>
                  <a:gd name="T31" fmla="*/ 98700076 h 2210"/>
                  <a:gd name="T32" fmla="*/ 6522425 w 1286"/>
                  <a:gd name="T33" fmla="*/ 12964041 h 2210"/>
                  <a:gd name="T34" fmla="*/ 62811698 w 1286"/>
                  <a:gd name="T35" fmla="*/ 0 h 2210"/>
                  <a:gd name="T36" fmla="*/ 65771371 w 1286"/>
                  <a:gd name="T37" fmla="*/ 599109 h 2210"/>
                  <a:gd name="T38" fmla="*/ 68237766 w 1286"/>
                  <a:gd name="T39" fmla="*/ 2287676 h 2210"/>
                  <a:gd name="T40" fmla="*/ 69882184 w 1286"/>
                  <a:gd name="T41" fmla="*/ 4847950 h 2210"/>
                  <a:gd name="T42" fmla="*/ 70485029 w 1286"/>
                  <a:gd name="T43" fmla="*/ 7952720 h 2210"/>
                  <a:gd name="T44" fmla="*/ 70375463 w 1286"/>
                  <a:gd name="T45" fmla="*/ 114060786 h 2210"/>
                  <a:gd name="T46" fmla="*/ 69169541 w 1286"/>
                  <a:gd name="T47" fmla="*/ 116893191 h 2210"/>
                  <a:gd name="T48" fmla="*/ 67141642 w 1286"/>
                  <a:gd name="T49" fmla="*/ 119017495 h 2210"/>
                  <a:gd name="T50" fmla="*/ 64401100 w 1286"/>
                  <a:gd name="T51" fmla="*/ 120270325 h 2210"/>
                  <a:gd name="T52" fmla="*/ 7673331 w 1286"/>
                  <a:gd name="T53" fmla="*/ 120379318 h 2210"/>
                  <a:gd name="T54" fmla="*/ 4713657 w 1286"/>
                  <a:gd name="T55" fmla="*/ 119780209 h 2210"/>
                  <a:gd name="T56" fmla="*/ 2247263 w 1286"/>
                  <a:gd name="T57" fmla="*/ 118091642 h 2210"/>
                  <a:gd name="T58" fmla="*/ 602844 w 1286"/>
                  <a:gd name="T59" fmla="*/ 115531368 h 2210"/>
                  <a:gd name="T60" fmla="*/ 0 w 1286"/>
                  <a:gd name="T61" fmla="*/ 112481211 h 2210"/>
                  <a:gd name="T62" fmla="*/ 109565 w 1286"/>
                  <a:gd name="T63" fmla="*/ 6318532 h 2210"/>
                  <a:gd name="T64" fmla="*/ 1315488 w 1286"/>
                  <a:gd name="T65" fmla="*/ 3486127 h 2210"/>
                  <a:gd name="T66" fmla="*/ 3343386 w 1286"/>
                  <a:gd name="T67" fmla="*/ 1361823 h 2210"/>
                  <a:gd name="T68" fmla="*/ 6083929 w 1286"/>
                  <a:gd name="T69" fmla="*/ 108993 h 221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286" h="2210">
                    <a:moveTo>
                      <a:pt x="648" y="1898"/>
                    </a:moveTo>
                    <a:lnTo>
                      <a:pt x="621" y="1902"/>
                    </a:lnTo>
                    <a:lnTo>
                      <a:pt x="596" y="1910"/>
                    </a:lnTo>
                    <a:lnTo>
                      <a:pt x="574" y="1925"/>
                    </a:lnTo>
                    <a:lnTo>
                      <a:pt x="556" y="1943"/>
                    </a:lnTo>
                    <a:lnTo>
                      <a:pt x="543" y="1963"/>
                    </a:lnTo>
                    <a:lnTo>
                      <a:pt x="534" y="1989"/>
                    </a:lnTo>
                    <a:lnTo>
                      <a:pt x="531" y="2015"/>
                    </a:lnTo>
                    <a:lnTo>
                      <a:pt x="534" y="2042"/>
                    </a:lnTo>
                    <a:lnTo>
                      <a:pt x="543" y="2067"/>
                    </a:lnTo>
                    <a:lnTo>
                      <a:pt x="556" y="2089"/>
                    </a:lnTo>
                    <a:lnTo>
                      <a:pt x="574" y="2107"/>
                    </a:lnTo>
                    <a:lnTo>
                      <a:pt x="596" y="2121"/>
                    </a:lnTo>
                    <a:lnTo>
                      <a:pt x="621" y="2129"/>
                    </a:lnTo>
                    <a:lnTo>
                      <a:pt x="648" y="2133"/>
                    </a:lnTo>
                    <a:lnTo>
                      <a:pt x="674" y="2129"/>
                    </a:lnTo>
                    <a:lnTo>
                      <a:pt x="699" y="2121"/>
                    </a:lnTo>
                    <a:lnTo>
                      <a:pt x="720" y="2107"/>
                    </a:lnTo>
                    <a:lnTo>
                      <a:pt x="739" y="2089"/>
                    </a:lnTo>
                    <a:lnTo>
                      <a:pt x="753" y="2067"/>
                    </a:lnTo>
                    <a:lnTo>
                      <a:pt x="761" y="2042"/>
                    </a:lnTo>
                    <a:lnTo>
                      <a:pt x="765" y="2015"/>
                    </a:lnTo>
                    <a:lnTo>
                      <a:pt x="761" y="1989"/>
                    </a:lnTo>
                    <a:lnTo>
                      <a:pt x="753" y="1963"/>
                    </a:lnTo>
                    <a:lnTo>
                      <a:pt x="739" y="1943"/>
                    </a:lnTo>
                    <a:lnTo>
                      <a:pt x="720" y="1925"/>
                    </a:lnTo>
                    <a:lnTo>
                      <a:pt x="699" y="1910"/>
                    </a:lnTo>
                    <a:lnTo>
                      <a:pt x="674" y="1902"/>
                    </a:lnTo>
                    <a:lnTo>
                      <a:pt x="648" y="1898"/>
                    </a:lnTo>
                    <a:close/>
                    <a:moveTo>
                      <a:pt x="119" y="238"/>
                    </a:moveTo>
                    <a:lnTo>
                      <a:pt x="119" y="1812"/>
                    </a:lnTo>
                    <a:lnTo>
                      <a:pt x="1174" y="1812"/>
                    </a:lnTo>
                    <a:lnTo>
                      <a:pt x="1174" y="238"/>
                    </a:lnTo>
                    <a:lnTo>
                      <a:pt x="119" y="238"/>
                    </a:lnTo>
                    <a:close/>
                    <a:moveTo>
                      <a:pt x="140" y="0"/>
                    </a:moveTo>
                    <a:lnTo>
                      <a:pt x="1146" y="0"/>
                    </a:lnTo>
                    <a:lnTo>
                      <a:pt x="1175" y="2"/>
                    </a:lnTo>
                    <a:lnTo>
                      <a:pt x="1200" y="11"/>
                    </a:lnTo>
                    <a:lnTo>
                      <a:pt x="1225" y="25"/>
                    </a:lnTo>
                    <a:lnTo>
                      <a:pt x="1245" y="42"/>
                    </a:lnTo>
                    <a:lnTo>
                      <a:pt x="1262" y="64"/>
                    </a:lnTo>
                    <a:lnTo>
                      <a:pt x="1275" y="89"/>
                    </a:lnTo>
                    <a:lnTo>
                      <a:pt x="1284" y="116"/>
                    </a:lnTo>
                    <a:lnTo>
                      <a:pt x="1286" y="146"/>
                    </a:lnTo>
                    <a:lnTo>
                      <a:pt x="1286" y="2065"/>
                    </a:lnTo>
                    <a:lnTo>
                      <a:pt x="1284" y="2094"/>
                    </a:lnTo>
                    <a:lnTo>
                      <a:pt x="1275" y="2121"/>
                    </a:lnTo>
                    <a:lnTo>
                      <a:pt x="1262" y="2146"/>
                    </a:lnTo>
                    <a:lnTo>
                      <a:pt x="1245" y="2168"/>
                    </a:lnTo>
                    <a:lnTo>
                      <a:pt x="1225" y="2185"/>
                    </a:lnTo>
                    <a:lnTo>
                      <a:pt x="1200" y="2199"/>
                    </a:lnTo>
                    <a:lnTo>
                      <a:pt x="1175" y="2208"/>
                    </a:lnTo>
                    <a:lnTo>
                      <a:pt x="1146" y="2210"/>
                    </a:lnTo>
                    <a:lnTo>
                      <a:pt x="140" y="2210"/>
                    </a:lnTo>
                    <a:lnTo>
                      <a:pt x="111" y="2208"/>
                    </a:lnTo>
                    <a:lnTo>
                      <a:pt x="86" y="2199"/>
                    </a:lnTo>
                    <a:lnTo>
                      <a:pt x="61" y="2185"/>
                    </a:lnTo>
                    <a:lnTo>
                      <a:pt x="41" y="2168"/>
                    </a:lnTo>
                    <a:lnTo>
                      <a:pt x="24" y="2146"/>
                    </a:lnTo>
                    <a:lnTo>
                      <a:pt x="11" y="2121"/>
                    </a:lnTo>
                    <a:lnTo>
                      <a:pt x="2" y="2094"/>
                    </a:lnTo>
                    <a:lnTo>
                      <a:pt x="0" y="2065"/>
                    </a:lnTo>
                    <a:lnTo>
                      <a:pt x="0" y="146"/>
                    </a:lnTo>
                    <a:lnTo>
                      <a:pt x="2" y="116"/>
                    </a:lnTo>
                    <a:lnTo>
                      <a:pt x="11" y="89"/>
                    </a:lnTo>
                    <a:lnTo>
                      <a:pt x="24" y="64"/>
                    </a:lnTo>
                    <a:lnTo>
                      <a:pt x="41" y="42"/>
                    </a:lnTo>
                    <a:lnTo>
                      <a:pt x="61" y="25"/>
                    </a:lnTo>
                    <a:lnTo>
                      <a:pt x="86" y="11"/>
                    </a:lnTo>
                    <a:lnTo>
                      <a:pt x="111" y="2"/>
                    </a:lnTo>
                    <a:lnTo>
                      <a:pt x="140" y="0"/>
                    </a:lnTo>
                    <a:close/>
                  </a:path>
                </a:pathLst>
              </a:custGeom>
              <a:solidFill>
                <a:srgbClr val="FFFFFF"/>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US" dirty="0">
                  <a:solidFill>
                    <a:prstClr val="white"/>
                  </a:solidFill>
                </a:endParaRPr>
              </a:p>
            </p:txBody>
          </p:sp>
        </p:grpSp>
        <p:grpSp>
          <p:nvGrpSpPr>
            <p:cNvPr id="123" name="Group 122"/>
            <p:cNvGrpSpPr/>
            <p:nvPr/>
          </p:nvGrpSpPr>
          <p:grpSpPr>
            <a:xfrm>
              <a:off x="6874678" y="3327199"/>
              <a:ext cx="1752370" cy="1296428"/>
              <a:chOff x="5027721" y="2973378"/>
              <a:chExt cx="2136559" cy="1580657"/>
            </a:xfrm>
          </p:grpSpPr>
          <p:sp>
            <p:nvSpPr>
              <p:cNvPr id="151" name="Freeform 150"/>
              <p:cNvSpPr>
                <a:spLocks/>
              </p:cNvSpPr>
              <p:nvPr/>
            </p:nvSpPr>
            <p:spPr bwMode="auto">
              <a:xfrm>
                <a:off x="5027721" y="2973378"/>
                <a:ext cx="2136559" cy="1358553"/>
              </a:xfrm>
              <a:custGeom>
                <a:avLst/>
                <a:gdLst>
                  <a:gd name="T0" fmla="*/ 1531 w 2706"/>
                  <a:gd name="T1" fmla="*/ 4 h 1717"/>
                  <a:gd name="T2" fmla="*/ 1651 w 2706"/>
                  <a:gd name="T3" fmla="*/ 33 h 1717"/>
                  <a:gd name="T4" fmla="*/ 1758 w 2706"/>
                  <a:gd name="T5" fmla="*/ 85 h 1717"/>
                  <a:gd name="T6" fmla="*/ 1851 w 2706"/>
                  <a:gd name="T7" fmla="*/ 160 h 1717"/>
                  <a:gd name="T8" fmla="*/ 1925 w 2706"/>
                  <a:gd name="T9" fmla="*/ 253 h 1717"/>
                  <a:gd name="T10" fmla="*/ 1978 w 2706"/>
                  <a:gd name="T11" fmla="*/ 362 h 1717"/>
                  <a:gd name="T12" fmla="*/ 2016 w 2706"/>
                  <a:gd name="T13" fmla="*/ 419 h 1717"/>
                  <a:gd name="T14" fmla="*/ 2126 w 2706"/>
                  <a:gd name="T15" fmla="*/ 433 h 1717"/>
                  <a:gd name="T16" fmla="*/ 2226 w 2706"/>
                  <a:gd name="T17" fmla="*/ 472 h 1717"/>
                  <a:gd name="T18" fmla="*/ 2313 w 2706"/>
                  <a:gd name="T19" fmla="*/ 532 h 1717"/>
                  <a:gd name="T20" fmla="*/ 2383 w 2706"/>
                  <a:gd name="T21" fmla="*/ 611 h 1717"/>
                  <a:gd name="T22" fmla="*/ 2434 w 2706"/>
                  <a:gd name="T23" fmla="*/ 705 h 1717"/>
                  <a:gd name="T24" fmla="*/ 2461 w 2706"/>
                  <a:gd name="T25" fmla="*/ 812 h 1717"/>
                  <a:gd name="T26" fmla="*/ 2461 w 2706"/>
                  <a:gd name="T27" fmla="*/ 923 h 1717"/>
                  <a:gd name="T28" fmla="*/ 2493 w 2706"/>
                  <a:gd name="T29" fmla="*/ 994 h 1717"/>
                  <a:gd name="T30" fmla="*/ 2572 w 2706"/>
                  <a:gd name="T31" fmla="*/ 1045 h 1717"/>
                  <a:gd name="T32" fmla="*/ 2635 w 2706"/>
                  <a:gd name="T33" fmla="*/ 1113 h 1717"/>
                  <a:gd name="T34" fmla="*/ 2680 w 2706"/>
                  <a:gd name="T35" fmla="*/ 1194 h 1717"/>
                  <a:gd name="T36" fmla="*/ 2704 w 2706"/>
                  <a:gd name="T37" fmla="*/ 1287 h 1717"/>
                  <a:gd name="T38" fmla="*/ 2703 w 2706"/>
                  <a:gd name="T39" fmla="*/ 1387 h 1717"/>
                  <a:gd name="T40" fmla="*/ 2677 w 2706"/>
                  <a:gd name="T41" fmla="*/ 1484 h 1717"/>
                  <a:gd name="T42" fmla="*/ 2628 w 2706"/>
                  <a:gd name="T43" fmla="*/ 1568 h 1717"/>
                  <a:gd name="T44" fmla="*/ 2559 w 2706"/>
                  <a:gd name="T45" fmla="*/ 1637 h 1717"/>
                  <a:gd name="T46" fmla="*/ 2474 w 2706"/>
                  <a:gd name="T47" fmla="*/ 1687 h 1717"/>
                  <a:gd name="T48" fmla="*/ 2377 w 2706"/>
                  <a:gd name="T49" fmla="*/ 1714 h 1717"/>
                  <a:gd name="T50" fmla="*/ 521 w 2706"/>
                  <a:gd name="T51" fmla="*/ 1717 h 1717"/>
                  <a:gd name="T52" fmla="*/ 402 w 2706"/>
                  <a:gd name="T53" fmla="*/ 1704 h 1717"/>
                  <a:gd name="T54" fmla="*/ 292 w 2706"/>
                  <a:gd name="T55" fmla="*/ 1665 h 1717"/>
                  <a:gd name="T56" fmla="*/ 195 w 2706"/>
                  <a:gd name="T57" fmla="*/ 1604 h 1717"/>
                  <a:gd name="T58" fmla="*/ 115 w 2706"/>
                  <a:gd name="T59" fmla="*/ 1523 h 1717"/>
                  <a:gd name="T60" fmla="*/ 54 w 2706"/>
                  <a:gd name="T61" fmla="*/ 1426 h 1717"/>
                  <a:gd name="T62" fmla="*/ 14 w 2706"/>
                  <a:gd name="T63" fmla="*/ 1316 h 1717"/>
                  <a:gd name="T64" fmla="*/ 0 w 2706"/>
                  <a:gd name="T65" fmla="*/ 1196 h 1717"/>
                  <a:gd name="T66" fmla="*/ 15 w 2706"/>
                  <a:gd name="T67" fmla="*/ 1075 h 1717"/>
                  <a:gd name="T68" fmla="*/ 55 w 2706"/>
                  <a:gd name="T69" fmla="*/ 964 h 1717"/>
                  <a:gd name="T70" fmla="*/ 119 w 2706"/>
                  <a:gd name="T71" fmla="*/ 866 h 1717"/>
                  <a:gd name="T72" fmla="*/ 202 w 2706"/>
                  <a:gd name="T73" fmla="*/ 785 h 1717"/>
                  <a:gd name="T74" fmla="*/ 301 w 2706"/>
                  <a:gd name="T75" fmla="*/ 723 h 1717"/>
                  <a:gd name="T76" fmla="*/ 414 w 2706"/>
                  <a:gd name="T77" fmla="*/ 686 h 1717"/>
                  <a:gd name="T78" fmla="*/ 415 w 2706"/>
                  <a:gd name="T79" fmla="*/ 585 h 1717"/>
                  <a:gd name="T80" fmla="*/ 442 w 2706"/>
                  <a:gd name="T81" fmla="*/ 480 h 1717"/>
                  <a:gd name="T82" fmla="*/ 491 w 2706"/>
                  <a:gd name="T83" fmla="*/ 387 h 1717"/>
                  <a:gd name="T84" fmla="*/ 561 w 2706"/>
                  <a:gd name="T85" fmla="*/ 309 h 1717"/>
                  <a:gd name="T86" fmla="*/ 648 w 2706"/>
                  <a:gd name="T87" fmla="*/ 249 h 1717"/>
                  <a:gd name="T88" fmla="*/ 748 w 2706"/>
                  <a:gd name="T89" fmla="*/ 211 h 1717"/>
                  <a:gd name="T90" fmla="*/ 858 w 2706"/>
                  <a:gd name="T91" fmla="*/ 196 h 1717"/>
                  <a:gd name="T92" fmla="*/ 945 w 2706"/>
                  <a:gd name="T93" fmla="*/ 206 h 1717"/>
                  <a:gd name="T94" fmla="*/ 1026 w 2706"/>
                  <a:gd name="T95" fmla="*/ 230 h 1717"/>
                  <a:gd name="T96" fmla="*/ 1101 w 2706"/>
                  <a:gd name="T97" fmla="*/ 145 h 1717"/>
                  <a:gd name="T98" fmla="*/ 1190 w 2706"/>
                  <a:gd name="T99" fmla="*/ 78 h 1717"/>
                  <a:gd name="T100" fmla="*/ 1294 w 2706"/>
                  <a:gd name="T101" fmla="*/ 29 h 1717"/>
                  <a:gd name="T102" fmla="*/ 1408 w 2706"/>
                  <a:gd name="T103" fmla="*/ 4 h 1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706" h="1717">
                    <a:moveTo>
                      <a:pt x="1468" y="0"/>
                    </a:moveTo>
                    <a:lnTo>
                      <a:pt x="1531" y="4"/>
                    </a:lnTo>
                    <a:lnTo>
                      <a:pt x="1593" y="15"/>
                    </a:lnTo>
                    <a:lnTo>
                      <a:pt x="1651" y="33"/>
                    </a:lnTo>
                    <a:lnTo>
                      <a:pt x="1706" y="56"/>
                    </a:lnTo>
                    <a:lnTo>
                      <a:pt x="1758" y="85"/>
                    </a:lnTo>
                    <a:lnTo>
                      <a:pt x="1807" y="120"/>
                    </a:lnTo>
                    <a:lnTo>
                      <a:pt x="1851" y="160"/>
                    </a:lnTo>
                    <a:lnTo>
                      <a:pt x="1891" y="205"/>
                    </a:lnTo>
                    <a:lnTo>
                      <a:pt x="1925" y="253"/>
                    </a:lnTo>
                    <a:lnTo>
                      <a:pt x="1954" y="306"/>
                    </a:lnTo>
                    <a:lnTo>
                      <a:pt x="1978" y="362"/>
                    </a:lnTo>
                    <a:lnTo>
                      <a:pt x="1995" y="420"/>
                    </a:lnTo>
                    <a:lnTo>
                      <a:pt x="2016" y="419"/>
                    </a:lnTo>
                    <a:lnTo>
                      <a:pt x="2071" y="422"/>
                    </a:lnTo>
                    <a:lnTo>
                      <a:pt x="2126" y="433"/>
                    </a:lnTo>
                    <a:lnTo>
                      <a:pt x="2178" y="449"/>
                    </a:lnTo>
                    <a:lnTo>
                      <a:pt x="2226" y="472"/>
                    </a:lnTo>
                    <a:lnTo>
                      <a:pt x="2272" y="500"/>
                    </a:lnTo>
                    <a:lnTo>
                      <a:pt x="2313" y="532"/>
                    </a:lnTo>
                    <a:lnTo>
                      <a:pt x="2351" y="570"/>
                    </a:lnTo>
                    <a:lnTo>
                      <a:pt x="2383" y="611"/>
                    </a:lnTo>
                    <a:lnTo>
                      <a:pt x="2411" y="657"/>
                    </a:lnTo>
                    <a:lnTo>
                      <a:pt x="2434" y="705"/>
                    </a:lnTo>
                    <a:lnTo>
                      <a:pt x="2450" y="757"/>
                    </a:lnTo>
                    <a:lnTo>
                      <a:pt x="2461" y="812"/>
                    </a:lnTo>
                    <a:lnTo>
                      <a:pt x="2464" y="867"/>
                    </a:lnTo>
                    <a:lnTo>
                      <a:pt x="2461" y="923"/>
                    </a:lnTo>
                    <a:lnTo>
                      <a:pt x="2450" y="976"/>
                    </a:lnTo>
                    <a:lnTo>
                      <a:pt x="2493" y="994"/>
                    </a:lnTo>
                    <a:lnTo>
                      <a:pt x="2535" y="1017"/>
                    </a:lnTo>
                    <a:lnTo>
                      <a:pt x="2572" y="1045"/>
                    </a:lnTo>
                    <a:lnTo>
                      <a:pt x="2605" y="1076"/>
                    </a:lnTo>
                    <a:lnTo>
                      <a:pt x="2635" y="1113"/>
                    </a:lnTo>
                    <a:lnTo>
                      <a:pt x="2659" y="1151"/>
                    </a:lnTo>
                    <a:lnTo>
                      <a:pt x="2680" y="1194"/>
                    </a:lnTo>
                    <a:lnTo>
                      <a:pt x="2694" y="1240"/>
                    </a:lnTo>
                    <a:lnTo>
                      <a:pt x="2704" y="1287"/>
                    </a:lnTo>
                    <a:lnTo>
                      <a:pt x="2706" y="1336"/>
                    </a:lnTo>
                    <a:lnTo>
                      <a:pt x="2703" y="1387"/>
                    </a:lnTo>
                    <a:lnTo>
                      <a:pt x="2693" y="1437"/>
                    </a:lnTo>
                    <a:lnTo>
                      <a:pt x="2677" y="1484"/>
                    </a:lnTo>
                    <a:lnTo>
                      <a:pt x="2654" y="1529"/>
                    </a:lnTo>
                    <a:lnTo>
                      <a:pt x="2628" y="1568"/>
                    </a:lnTo>
                    <a:lnTo>
                      <a:pt x="2595" y="1606"/>
                    </a:lnTo>
                    <a:lnTo>
                      <a:pt x="2559" y="1637"/>
                    </a:lnTo>
                    <a:lnTo>
                      <a:pt x="2518" y="1665"/>
                    </a:lnTo>
                    <a:lnTo>
                      <a:pt x="2474" y="1687"/>
                    </a:lnTo>
                    <a:lnTo>
                      <a:pt x="2427" y="1704"/>
                    </a:lnTo>
                    <a:lnTo>
                      <a:pt x="2377" y="1714"/>
                    </a:lnTo>
                    <a:lnTo>
                      <a:pt x="2325" y="1717"/>
                    </a:lnTo>
                    <a:lnTo>
                      <a:pt x="521" y="1717"/>
                    </a:lnTo>
                    <a:lnTo>
                      <a:pt x="461" y="1714"/>
                    </a:lnTo>
                    <a:lnTo>
                      <a:pt x="402" y="1704"/>
                    </a:lnTo>
                    <a:lnTo>
                      <a:pt x="346" y="1687"/>
                    </a:lnTo>
                    <a:lnTo>
                      <a:pt x="292" y="1665"/>
                    </a:lnTo>
                    <a:lnTo>
                      <a:pt x="242" y="1636"/>
                    </a:lnTo>
                    <a:lnTo>
                      <a:pt x="195" y="1604"/>
                    </a:lnTo>
                    <a:lnTo>
                      <a:pt x="153" y="1565"/>
                    </a:lnTo>
                    <a:lnTo>
                      <a:pt x="115" y="1523"/>
                    </a:lnTo>
                    <a:lnTo>
                      <a:pt x="81" y="1475"/>
                    </a:lnTo>
                    <a:lnTo>
                      <a:pt x="54" y="1426"/>
                    </a:lnTo>
                    <a:lnTo>
                      <a:pt x="31" y="1373"/>
                    </a:lnTo>
                    <a:lnTo>
                      <a:pt x="14" y="1316"/>
                    </a:lnTo>
                    <a:lnTo>
                      <a:pt x="4" y="1257"/>
                    </a:lnTo>
                    <a:lnTo>
                      <a:pt x="0" y="1196"/>
                    </a:lnTo>
                    <a:lnTo>
                      <a:pt x="4" y="1134"/>
                    </a:lnTo>
                    <a:lnTo>
                      <a:pt x="15" y="1075"/>
                    </a:lnTo>
                    <a:lnTo>
                      <a:pt x="32" y="1017"/>
                    </a:lnTo>
                    <a:lnTo>
                      <a:pt x="55" y="964"/>
                    </a:lnTo>
                    <a:lnTo>
                      <a:pt x="84" y="913"/>
                    </a:lnTo>
                    <a:lnTo>
                      <a:pt x="119" y="866"/>
                    </a:lnTo>
                    <a:lnTo>
                      <a:pt x="157" y="822"/>
                    </a:lnTo>
                    <a:lnTo>
                      <a:pt x="202" y="785"/>
                    </a:lnTo>
                    <a:lnTo>
                      <a:pt x="249" y="751"/>
                    </a:lnTo>
                    <a:lnTo>
                      <a:pt x="301" y="723"/>
                    </a:lnTo>
                    <a:lnTo>
                      <a:pt x="357" y="702"/>
                    </a:lnTo>
                    <a:lnTo>
                      <a:pt x="414" y="686"/>
                    </a:lnTo>
                    <a:lnTo>
                      <a:pt x="413" y="641"/>
                    </a:lnTo>
                    <a:lnTo>
                      <a:pt x="415" y="585"/>
                    </a:lnTo>
                    <a:lnTo>
                      <a:pt x="426" y="532"/>
                    </a:lnTo>
                    <a:lnTo>
                      <a:pt x="442" y="480"/>
                    </a:lnTo>
                    <a:lnTo>
                      <a:pt x="465" y="432"/>
                    </a:lnTo>
                    <a:lnTo>
                      <a:pt x="491" y="387"/>
                    </a:lnTo>
                    <a:lnTo>
                      <a:pt x="524" y="346"/>
                    </a:lnTo>
                    <a:lnTo>
                      <a:pt x="561" y="309"/>
                    </a:lnTo>
                    <a:lnTo>
                      <a:pt x="602" y="276"/>
                    </a:lnTo>
                    <a:lnTo>
                      <a:pt x="648" y="249"/>
                    </a:lnTo>
                    <a:lnTo>
                      <a:pt x="697" y="226"/>
                    </a:lnTo>
                    <a:lnTo>
                      <a:pt x="748" y="211"/>
                    </a:lnTo>
                    <a:lnTo>
                      <a:pt x="801" y="200"/>
                    </a:lnTo>
                    <a:lnTo>
                      <a:pt x="858" y="196"/>
                    </a:lnTo>
                    <a:lnTo>
                      <a:pt x="901" y="199"/>
                    </a:lnTo>
                    <a:lnTo>
                      <a:pt x="945" y="206"/>
                    </a:lnTo>
                    <a:lnTo>
                      <a:pt x="986" y="215"/>
                    </a:lnTo>
                    <a:lnTo>
                      <a:pt x="1026" y="230"/>
                    </a:lnTo>
                    <a:lnTo>
                      <a:pt x="1061" y="185"/>
                    </a:lnTo>
                    <a:lnTo>
                      <a:pt x="1101" y="145"/>
                    </a:lnTo>
                    <a:lnTo>
                      <a:pt x="1143" y="109"/>
                    </a:lnTo>
                    <a:lnTo>
                      <a:pt x="1190" y="78"/>
                    </a:lnTo>
                    <a:lnTo>
                      <a:pt x="1241" y="51"/>
                    </a:lnTo>
                    <a:lnTo>
                      <a:pt x="1294" y="29"/>
                    </a:lnTo>
                    <a:lnTo>
                      <a:pt x="1350" y="14"/>
                    </a:lnTo>
                    <a:lnTo>
                      <a:pt x="1408" y="4"/>
                    </a:lnTo>
                    <a:lnTo>
                      <a:pt x="1468" y="0"/>
                    </a:lnTo>
                    <a:close/>
                  </a:path>
                </a:pathLst>
              </a:custGeom>
              <a:gradFill flip="none" rotWithShape="1">
                <a:gsLst>
                  <a:gs pos="9000">
                    <a:srgbClr val="FFFFFF"/>
                  </a:gs>
                  <a:gs pos="100000">
                    <a:srgbClr val="389EE7"/>
                  </a:gs>
                </a:gsLst>
                <a:lin ang="1800000" scaled="0"/>
                <a:tileRect/>
              </a:gra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white"/>
                  </a:solidFill>
                </a:endParaRPr>
              </a:p>
            </p:txBody>
          </p:sp>
          <p:grpSp>
            <p:nvGrpSpPr>
              <p:cNvPr id="152" name="Group 151"/>
              <p:cNvGrpSpPr/>
              <p:nvPr/>
            </p:nvGrpSpPr>
            <p:grpSpPr>
              <a:xfrm>
                <a:off x="5819630" y="3499518"/>
                <a:ext cx="966500" cy="1054517"/>
                <a:chOff x="749839" y="3008091"/>
                <a:chExt cx="1033728" cy="1127867"/>
              </a:xfrm>
            </p:grpSpPr>
            <p:sp>
              <p:nvSpPr>
                <p:cNvPr id="153" name="Freeform 152"/>
                <p:cNvSpPr>
                  <a:spLocks/>
                </p:cNvSpPr>
                <p:nvPr/>
              </p:nvSpPr>
              <p:spPr bwMode="auto">
                <a:xfrm>
                  <a:off x="749839" y="3509566"/>
                  <a:ext cx="1033728" cy="626392"/>
                </a:xfrm>
                <a:custGeom>
                  <a:avLst/>
                  <a:gdLst>
                    <a:gd name="T0" fmla="*/ 1428 w 2857"/>
                    <a:gd name="T1" fmla="*/ 0 h 1727"/>
                    <a:gd name="T2" fmla="*/ 1450 w 2857"/>
                    <a:gd name="T3" fmla="*/ 1 h 1727"/>
                    <a:gd name="T4" fmla="*/ 1469 w 2857"/>
                    <a:gd name="T5" fmla="*/ 6 h 1727"/>
                    <a:gd name="T6" fmla="*/ 1486 w 2857"/>
                    <a:gd name="T7" fmla="*/ 13 h 1727"/>
                    <a:gd name="T8" fmla="*/ 2826 w 2857"/>
                    <a:gd name="T9" fmla="*/ 817 h 1727"/>
                    <a:gd name="T10" fmla="*/ 2844 w 2857"/>
                    <a:gd name="T11" fmla="*/ 831 h 1727"/>
                    <a:gd name="T12" fmla="*/ 2853 w 2857"/>
                    <a:gd name="T13" fmla="*/ 846 h 1727"/>
                    <a:gd name="T14" fmla="*/ 2857 w 2857"/>
                    <a:gd name="T15" fmla="*/ 863 h 1727"/>
                    <a:gd name="T16" fmla="*/ 2853 w 2857"/>
                    <a:gd name="T17" fmla="*/ 880 h 1727"/>
                    <a:gd name="T18" fmla="*/ 2844 w 2857"/>
                    <a:gd name="T19" fmla="*/ 895 h 1727"/>
                    <a:gd name="T20" fmla="*/ 2826 w 2857"/>
                    <a:gd name="T21" fmla="*/ 909 h 1727"/>
                    <a:gd name="T22" fmla="*/ 1486 w 2857"/>
                    <a:gd name="T23" fmla="*/ 1713 h 1727"/>
                    <a:gd name="T24" fmla="*/ 1469 w 2857"/>
                    <a:gd name="T25" fmla="*/ 1721 h 1727"/>
                    <a:gd name="T26" fmla="*/ 1450 w 2857"/>
                    <a:gd name="T27" fmla="*/ 1724 h 1727"/>
                    <a:gd name="T28" fmla="*/ 1428 w 2857"/>
                    <a:gd name="T29" fmla="*/ 1727 h 1727"/>
                    <a:gd name="T30" fmla="*/ 1407 w 2857"/>
                    <a:gd name="T31" fmla="*/ 1724 h 1727"/>
                    <a:gd name="T32" fmla="*/ 1387 w 2857"/>
                    <a:gd name="T33" fmla="*/ 1721 h 1727"/>
                    <a:gd name="T34" fmla="*/ 1371 w 2857"/>
                    <a:gd name="T35" fmla="*/ 1713 h 1727"/>
                    <a:gd name="T36" fmla="*/ 31 w 2857"/>
                    <a:gd name="T37" fmla="*/ 909 h 1727"/>
                    <a:gd name="T38" fmla="*/ 16 w 2857"/>
                    <a:gd name="T39" fmla="*/ 897 h 1727"/>
                    <a:gd name="T40" fmla="*/ 5 w 2857"/>
                    <a:gd name="T41" fmla="*/ 884 h 1727"/>
                    <a:gd name="T42" fmla="*/ 0 w 2857"/>
                    <a:gd name="T43" fmla="*/ 871 h 1727"/>
                    <a:gd name="T44" fmla="*/ 0 w 2857"/>
                    <a:gd name="T45" fmla="*/ 856 h 1727"/>
                    <a:gd name="T46" fmla="*/ 5 w 2857"/>
                    <a:gd name="T47" fmla="*/ 842 h 1727"/>
                    <a:gd name="T48" fmla="*/ 16 w 2857"/>
                    <a:gd name="T49" fmla="*/ 828 h 1727"/>
                    <a:gd name="T50" fmla="*/ 31 w 2857"/>
                    <a:gd name="T51" fmla="*/ 817 h 1727"/>
                    <a:gd name="T52" fmla="*/ 1371 w 2857"/>
                    <a:gd name="T53" fmla="*/ 13 h 1727"/>
                    <a:gd name="T54" fmla="*/ 1387 w 2857"/>
                    <a:gd name="T55" fmla="*/ 6 h 1727"/>
                    <a:gd name="T56" fmla="*/ 1407 w 2857"/>
                    <a:gd name="T57" fmla="*/ 1 h 1727"/>
                    <a:gd name="T58" fmla="*/ 1428 w 2857"/>
                    <a:gd name="T59" fmla="*/ 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57" h="1727">
                      <a:moveTo>
                        <a:pt x="1428" y="0"/>
                      </a:moveTo>
                      <a:lnTo>
                        <a:pt x="1450" y="1"/>
                      </a:lnTo>
                      <a:lnTo>
                        <a:pt x="1469" y="6"/>
                      </a:lnTo>
                      <a:lnTo>
                        <a:pt x="1486" y="13"/>
                      </a:lnTo>
                      <a:lnTo>
                        <a:pt x="2826" y="817"/>
                      </a:lnTo>
                      <a:lnTo>
                        <a:pt x="2844" y="831"/>
                      </a:lnTo>
                      <a:lnTo>
                        <a:pt x="2853" y="846"/>
                      </a:lnTo>
                      <a:lnTo>
                        <a:pt x="2857" y="863"/>
                      </a:lnTo>
                      <a:lnTo>
                        <a:pt x="2853" y="880"/>
                      </a:lnTo>
                      <a:lnTo>
                        <a:pt x="2844" y="895"/>
                      </a:lnTo>
                      <a:lnTo>
                        <a:pt x="2826" y="909"/>
                      </a:lnTo>
                      <a:lnTo>
                        <a:pt x="1486" y="1713"/>
                      </a:lnTo>
                      <a:lnTo>
                        <a:pt x="1469" y="1721"/>
                      </a:lnTo>
                      <a:lnTo>
                        <a:pt x="1450" y="1724"/>
                      </a:lnTo>
                      <a:lnTo>
                        <a:pt x="1428" y="1727"/>
                      </a:lnTo>
                      <a:lnTo>
                        <a:pt x="1407" y="1724"/>
                      </a:lnTo>
                      <a:lnTo>
                        <a:pt x="1387" y="1721"/>
                      </a:lnTo>
                      <a:lnTo>
                        <a:pt x="1371" y="1713"/>
                      </a:lnTo>
                      <a:lnTo>
                        <a:pt x="31" y="909"/>
                      </a:lnTo>
                      <a:lnTo>
                        <a:pt x="16" y="897"/>
                      </a:lnTo>
                      <a:lnTo>
                        <a:pt x="5" y="884"/>
                      </a:lnTo>
                      <a:lnTo>
                        <a:pt x="0" y="871"/>
                      </a:lnTo>
                      <a:lnTo>
                        <a:pt x="0" y="856"/>
                      </a:lnTo>
                      <a:lnTo>
                        <a:pt x="5" y="842"/>
                      </a:lnTo>
                      <a:lnTo>
                        <a:pt x="16" y="828"/>
                      </a:lnTo>
                      <a:lnTo>
                        <a:pt x="31" y="817"/>
                      </a:lnTo>
                      <a:lnTo>
                        <a:pt x="1371" y="13"/>
                      </a:lnTo>
                      <a:lnTo>
                        <a:pt x="1387" y="6"/>
                      </a:lnTo>
                      <a:lnTo>
                        <a:pt x="1407" y="1"/>
                      </a:lnTo>
                      <a:lnTo>
                        <a:pt x="1428"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white"/>
                    </a:solidFill>
                  </a:endParaRPr>
                </a:p>
              </p:txBody>
            </p:sp>
            <p:sp>
              <p:nvSpPr>
                <p:cNvPr id="154" name="Freeform 8"/>
                <p:cNvSpPr>
                  <a:spLocks/>
                </p:cNvSpPr>
                <p:nvPr/>
              </p:nvSpPr>
              <p:spPr bwMode="auto">
                <a:xfrm>
                  <a:off x="822254" y="3556636"/>
                  <a:ext cx="888897" cy="532252"/>
                </a:xfrm>
                <a:custGeom>
                  <a:avLst/>
                  <a:gdLst>
                    <a:gd name="T0" fmla="*/ 1228 w 2455"/>
                    <a:gd name="T1" fmla="*/ 0 h 1473"/>
                    <a:gd name="T2" fmla="*/ 2455 w 2455"/>
                    <a:gd name="T3" fmla="*/ 736 h 1473"/>
                    <a:gd name="T4" fmla="*/ 1228 w 2455"/>
                    <a:gd name="T5" fmla="*/ 1473 h 1473"/>
                    <a:gd name="T6" fmla="*/ 0 w 2455"/>
                    <a:gd name="T7" fmla="*/ 736 h 1473"/>
                    <a:gd name="T8" fmla="*/ 1228 w 2455"/>
                    <a:gd name="T9" fmla="*/ 0 h 1473"/>
                  </a:gdLst>
                  <a:ahLst/>
                  <a:cxnLst>
                    <a:cxn ang="0">
                      <a:pos x="T0" y="T1"/>
                    </a:cxn>
                    <a:cxn ang="0">
                      <a:pos x="T2" y="T3"/>
                    </a:cxn>
                    <a:cxn ang="0">
                      <a:pos x="T4" y="T5"/>
                    </a:cxn>
                    <a:cxn ang="0">
                      <a:pos x="T6" y="T7"/>
                    </a:cxn>
                    <a:cxn ang="0">
                      <a:pos x="T8" y="T9"/>
                    </a:cxn>
                  </a:cxnLst>
                  <a:rect l="0" t="0" r="r" b="b"/>
                  <a:pathLst>
                    <a:path w="2455" h="1473">
                      <a:moveTo>
                        <a:pt x="1228" y="0"/>
                      </a:moveTo>
                      <a:lnTo>
                        <a:pt x="2455" y="736"/>
                      </a:lnTo>
                      <a:lnTo>
                        <a:pt x="1228" y="1473"/>
                      </a:lnTo>
                      <a:lnTo>
                        <a:pt x="0" y="736"/>
                      </a:lnTo>
                      <a:lnTo>
                        <a:pt x="1228" y="0"/>
                      </a:lnTo>
                      <a:close/>
                    </a:path>
                  </a:pathLst>
                </a:custGeom>
                <a:solidFill>
                  <a:srgbClr val="EF8935"/>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white"/>
                    </a:solidFill>
                  </a:endParaRPr>
                </a:p>
              </p:txBody>
            </p:sp>
            <p:sp>
              <p:nvSpPr>
                <p:cNvPr id="155" name="Freeform 9"/>
                <p:cNvSpPr>
                  <a:spLocks/>
                </p:cNvSpPr>
                <p:nvPr/>
              </p:nvSpPr>
              <p:spPr bwMode="auto">
                <a:xfrm>
                  <a:off x="1160795" y="3766640"/>
                  <a:ext cx="412767" cy="188280"/>
                </a:xfrm>
                <a:custGeom>
                  <a:avLst/>
                  <a:gdLst>
                    <a:gd name="T0" fmla="*/ 120 w 1142"/>
                    <a:gd name="T1" fmla="*/ 0 h 516"/>
                    <a:gd name="T2" fmla="*/ 247 w 1142"/>
                    <a:gd name="T3" fmla="*/ 27 h 516"/>
                    <a:gd name="T4" fmla="*/ 371 w 1142"/>
                    <a:gd name="T5" fmla="*/ 57 h 516"/>
                    <a:gd name="T6" fmla="*/ 494 w 1142"/>
                    <a:gd name="T7" fmla="*/ 91 h 516"/>
                    <a:gd name="T8" fmla="*/ 611 w 1142"/>
                    <a:gd name="T9" fmla="*/ 129 h 516"/>
                    <a:gd name="T10" fmla="*/ 726 w 1142"/>
                    <a:gd name="T11" fmla="*/ 172 h 516"/>
                    <a:gd name="T12" fmla="*/ 836 w 1142"/>
                    <a:gd name="T13" fmla="*/ 219 h 516"/>
                    <a:gd name="T14" fmla="*/ 942 w 1142"/>
                    <a:gd name="T15" fmla="*/ 268 h 516"/>
                    <a:gd name="T16" fmla="*/ 1045 w 1142"/>
                    <a:gd name="T17" fmla="*/ 323 h 516"/>
                    <a:gd name="T18" fmla="*/ 1142 w 1142"/>
                    <a:gd name="T19" fmla="*/ 380 h 516"/>
                    <a:gd name="T20" fmla="*/ 914 w 1142"/>
                    <a:gd name="T21" fmla="*/ 516 h 516"/>
                    <a:gd name="T22" fmla="*/ 814 w 1142"/>
                    <a:gd name="T23" fmla="*/ 464 h 516"/>
                    <a:gd name="T24" fmla="*/ 709 w 1142"/>
                    <a:gd name="T25" fmla="*/ 416 h 516"/>
                    <a:gd name="T26" fmla="*/ 600 w 1142"/>
                    <a:gd name="T27" fmla="*/ 372 h 516"/>
                    <a:gd name="T28" fmla="*/ 487 w 1142"/>
                    <a:gd name="T29" fmla="*/ 331 h 516"/>
                    <a:gd name="T30" fmla="*/ 370 w 1142"/>
                    <a:gd name="T31" fmla="*/ 295 h 516"/>
                    <a:gd name="T32" fmla="*/ 251 w 1142"/>
                    <a:gd name="T33" fmla="*/ 264 h 516"/>
                    <a:gd name="T34" fmla="*/ 127 w 1142"/>
                    <a:gd name="T35" fmla="*/ 236 h 516"/>
                    <a:gd name="T36" fmla="*/ 0 w 1142"/>
                    <a:gd name="T37" fmla="*/ 213 h 516"/>
                    <a:gd name="T38" fmla="*/ 34 w 1142"/>
                    <a:gd name="T39" fmla="*/ 109 h 516"/>
                    <a:gd name="T40" fmla="*/ 120 w 1142"/>
                    <a:gd name="T41" fmla="*/ 0 h 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42" h="516">
                      <a:moveTo>
                        <a:pt x="120" y="0"/>
                      </a:moveTo>
                      <a:lnTo>
                        <a:pt x="247" y="27"/>
                      </a:lnTo>
                      <a:lnTo>
                        <a:pt x="371" y="57"/>
                      </a:lnTo>
                      <a:lnTo>
                        <a:pt x="494" y="91"/>
                      </a:lnTo>
                      <a:lnTo>
                        <a:pt x="611" y="129"/>
                      </a:lnTo>
                      <a:lnTo>
                        <a:pt x="726" y="172"/>
                      </a:lnTo>
                      <a:lnTo>
                        <a:pt x="836" y="219"/>
                      </a:lnTo>
                      <a:lnTo>
                        <a:pt x="942" y="268"/>
                      </a:lnTo>
                      <a:lnTo>
                        <a:pt x="1045" y="323"/>
                      </a:lnTo>
                      <a:lnTo>
                        <a:pt x="1142" y="380"/>
                      </a:lnTo>
                      <a:lnTo>
                        <a:pt x="914" y="516"/>
                      </a:lnTo>
                      <a:lnTo>
                        <a:pt x="814" y="464"/>
                      </a:lnTo>
                      <a:lnTo>
                        <a:pt x="709" y="416"/>
                      </a:lnTo>
                      <a:lnTo>
                        <a:pt x="600" y="372"/>
                      </a:lnTo>
                      <a:lnTo>
                        <a:pt x="487" y="331"/>
                      </a:lnTo>
                      <a:lnTo>
                        <a:pt x="370" y="295"/>
                      </a:lnTo>
                      <a:lnTo>
                        <a:pt x="251" y="264"/>
                      </a:lnTo>
                      <a:lnTo>
                        <a:pt x="127" y="236"/>
                      </a:lnTo>
                      <a:lnTo>
                        <a:pt x="0" y="213"/>
                      </a:lnTo>
                      <a:lnTo>
                        <a:pt x="34" y="109"/>
                      </a:lnTo>
                      <a:lnTo>
                        <a:pt x="120" y="0"/>
                      </a:lnTo>
                      <a:close/>
                    </a:path>
                  </a:pathLst>
                </a:custGeom>
                <a:solidFill>
                  <a:srgbClr val="F6DA37"/>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white"/>
                    </a:solidFill>
                  </a:endParaRPr>
                </a:p>
              </p:txBody>
            </p:sp>
            <p:sp>
              <p:nvSpPr>
                <p:cNvPr id="156" name="Freeform 10"/>
                <p:cNvSpPr>
                  <a:spLocks/>
                </p:cNvSpPr>
                <p:nvPr/>
              </p:nvSpPr>
              <p:spPr bwMode="auto">
                <a:xfrm>
                  <a:off x="939928" y="3712329"/>
                  <a:ext cx="749497" cy="226298"/>
                </a:xfrm>
                <a:custGeom>
                  <a:avLst/>
                  <a:gdLst>
                    <a:gd name="T0" fmla="*/ 1597 w 2073"/>
                    <a:gd name="T1" fmla="*/ 0 h 626"/>
                    <a:gd name="T2" fmla="*/ 1626 w 2073"/>
                    <a:gd name="T3" fmla="*/ 1 h 626"/>
                    <a:gd name="T4" fmla="*/ 2073 w 2073"/>
                    <a:gd name="T5" fmla="*/ 270 h 626"/>
                    <a:gd name="T6" fmla="*/ 1957 w 2073"/>
                    <a:gd name="T7" fmla="*/ 251 h 626"/>
                    <a:gd name="T8" fmla="*/ 1840 w 2073"/>
                    <a:gd name="T9" fmla="*/ 239 h 626"/>
                    <a:gd name="T10" fmla="*/ 1719 w 2073"/>
                    <a:gd name="T11" fmla="*/ 231 h 626"/>
                    <a:gd name="T12" fmla="*/ 1597 w 2073"/>
                    <a:gd name="T13" fmla="*/ 228 h 626"/>
                    <a:gd name="T14" fmla="*/ 1473 w 2073"/>
                    <a:gd name="T15" fmla="*/ 231 h 626"/>
                    <a:gd name="T16" fmla="*/ 1350 w 2073"/>
                    <a:gd name="T17" fmla="*/ 239 h 626"/>
                    <a:gd name="T18" fmla="*/ 1229 w 2073"/>
                    <a:gd name="T19" fmla="*/ 253 h 626"/>
                    <a:gd name="T20" fmla="*/ 1112 w 2073"/>
                    <a:gd name="T21" fmla="*/ 271 h 626"/>
                    <a:gd name="T22" fmla="*/ 997 w 2073"/>
                    <a:gd name="T23" fmla="*/ 294 h 626"/>
                    <a:gd name="T24" fmla="*/ 885 w 2073"/>
                    <a:gd name="T25" fmla="*/ 322 h 626"/>
                    <a:gd name="T26" fmla="*/ 776 w 2073"/>
                    <a:gd name="T27" fmla="*/ 353 h 626"/>
                    <a:gd name="T28" fmla="*/ 671 w 2073"/>
                    <a:gd name="T29" fmla="*/ 389 h 626"/>
                    <a:gd name="T30" fmla="*/ 571 w 2073"/>
                    <a:gd name="T31" fmla="*/ 429 h 626"/>
                    <a:gd name="T32" fmla="*/ 474 w 2073"/>
                    <a:gd name="T33" fmla="*/ 473 h 626"/>
                    <a:gd name="T34" fmla="*/ 382 w 2073"/>
                    <a:gd name="T35" fmla="*/ 521 h 626"/>
                    <a:gd name="T36" fmla="*/ 295 w 2073"/>
                    <a:gd name="T37" fmla="*/ 572 h 626"/>
                    <a:gd name="T38" fmla="*/ 213 w 2073"/>
                    <a:gd name="T39" fmla="*/ 626 h 626"/>
                    <a:gd name="T40" fmla="*/ 0 w 2073"/>
                    <a:gd name="T41" fmla="*/ 498 h 626"/>
                    <a:gd name="T42" fmla="*/ 84 w 2073"/>
                    <a:gd name="T43" fmla="*/ 434 h 626"/>
                    <a:gd name="T44" fmla="*/ 175 w 2073"/>
                    <a:gd name="T45" fmla="*/ 375 h 626"/>
                    <a:gd name="T46" fmla="*/ 271 w 2073"/>
                    <a:gd name="T47" fmla="*/ 318 h 626"/>
                    <a:gd name="T48" fmla="*/ 371 w 2073"/>
                    <a:gd name="T49" fmla="*/ 266 h 626"/>
                    <a:gd name="T50" fmla="*/ 476 w 2073"/>
                    <a:gd name="T51" fmla="*/ 219 h 626"/>
                    <a:gd name="T52" fmla="*/ 587 w 2073"/>
                    <a:gd name="T53" fmla="*/ 174 h 626"/>
                    <a:gd name="T54" fmla="*/ 701 w 2073"/>
                    <a:gd name="T55" fmla="*/ 135 h 626"/>
                    <a:gd name="T56" fmla="*/ 820 w 2073"/>
                    <a:gd name="T57" fmla="*/ 100 h 626"/>
                    <a:gd name="T58" fmla="*/ 942 w 2073"/>
                    <a:gd name="T59" fmla="*/ 70 h 626"/>
                    <a:gd name="T60" fmla="*/ 1067 w 2073"/>
                    <a:gd name="T61" fmla="*/ 46 h 626"/>
                    <a:gd name="T62" fmla="*/ 1196 w 2073"/>
                    <a:gd name="T63" fmla="*/ 27 h 626"/>
                    <a:gd name="T64" fmla="*/ 1327 w 2073"/>
                    <a:gd name="T65" fmla="*/ 12 h 626"/>
                    <a:gd name="T66" fmla="*/ 1460 w 2073"/>
                    <a:gd name="T67" fmla="*/ 4 h 626"/>
                    <a:gd name="T68" fmla="*/ 1597 w 2073"/>
                    <a:gd name="T69" fmla="*/ 0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73" h="626">
                      <a:moveTo>
                        <a:pt x="1597" y="0"/>
                      </a:moveTo>
                      <a:lnTo>
                        <a:pt x="1626" y="1"/>
                      </a:lnTo>
                      <a:lnTo>
                        <a:pt x="2073" y="270"/>
                      </a:lnTo>
                      <a:lnTo>
                        <a:pt x="1957" y="251"/>
                      </a:lnTo>
                      <a:lnTo>
                        <a:pt x="1840" y="239"/>
                      </a:lnTo>
                      <a:lnTo>
                        <a:pt x="1719" y="231"/>
                      </a:lnTo>
                      <a:lnTo>
                        <a:pt x="1597" y="228"/>
                      </a:lnTo>
                      <a:lnTo>
                        <a:pt x="1473" y="231"/>
                      </a:lnTo>
                      <a:lnTo>
                        <a:pt x="1350" y="239"/>
                      </a:lnTo>
                      <a:lnTo>
                        <a:pt x="1229" y="253"/>
                      </a:lnTo>
                      <a:lnTo>
                        <a:pt x="1112" y="271"/>
                      </a:lnTo>
                      <a:lnTo>
                        <a:pt x="997" y="294"/>
                      </a:lnTo>
                      <a:lnTo>
                        <a:pt x="885" y="322"/>
                      </a:lnTo>
                      <a:lnTo>
                        <a:pt x="776" y="353"/>
                      </a:lnTo>
                      <a:lnTo>
                        <a:pt x="671" y="389"/>
                      </a:lnTo>
                      <a:lnTo>
                        <a:pt x="571" y="429"/>
                      </a:lnTo>
                      <a:lnTo>
                        <a:pt x="474" y="473"/>
                      </a:lnTo>
                      <a:lnTo>
                        <a:pt x="382" y="521"/>
                      </a:lnTo>
                      <a:lnTo>
                        <a:pt x="295" y="572"/>
                      </a:lnTo>
                      <a:lnTo>
                        <a:pt x="213" y="626"/>
                      </a:lnTo>
                      <a:lnTo>
                        <a:pt x="0" y="498"/>
                      </a:lnTo>
                      <a:lnTo>
                        <a:pt x="84" y="434"/>
                      </a:lnTo>
                      <a:lnTo>
                        <a:pt x="175" y="375"/>
                      </a:lnTo>
                      <a:lnTo>
                        <a:pt x="271" y="318"/>
                      </a:lnTo>
                      <a:lnTo>
                        <a:pt x="371" y="266"/>
                      </a:lnTo>
                      <a:lnTo>
                        <a:pt x="476" y="219"/>
                      </a:lnTo>
                      <a:lnTo>
                        <a:pt x="587" y="174"/>
                      </a:lnTo>
                      <a:lnTo>
                        <a:pt x="701" y="135"/>
                      </a:lnTo>
                      <a:lnTo>
                        <a:pt x="820" y="100"/>
                      </a:lnTo>
                      <a:lnTo>
                        <a:pt x="942" y="70"/>
                      </a:lnTo>
                      <a:lnTo>
                        <a:pt x="1067" y="46"/>
                      </a:lnTo>
                      <a:lnTo>
                        <a:pt x="1196" y="27"/>
                      </a:lnTo>
                      <a:lnTo>
                        <a:pt x="1327" y="12"/>
                      </a:lnTo>
                      <a:lnTo>
                        <a:pt x="1460" y="4"/>
                      </a:lnTo>
                      <a:lnTo>
                        <a:pt x="1597" y="0"/>
                      </a:lnTo>
                      <a:close/>
                    </a:path>
                  </a:pathLst>
                </a:custGeom>
                <a:solidFill>
                  <a:srgbClr val="F6DA37"/>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white"/>
                    </a:solidFill>
                  </a:endParaRPr>
                </a:p>
              </p:txBody>
            </p:sp>
            <p:sp>
              <p:nvSpPr>
                <p:cNvPr id="157" name="Freeform 11"/>
                <p:cNvSpPr>
                  <a:spLocks/>
                </p:cNvSpPr>
                <p:nvPr/>
              </p:nvSpPr>
              <p:spPr bwMode="auto">
                <a:xfrm>
                  <a:off x="749839" y="3259733"/>
                  <a:ext cx="1033728" cy="624582"/>
                </a:xfrm>
                <a:custGeom>
                  <a:avLst/>
                  <a:gdLst>
                    <a:gd name="T0" fmla="*/ 1428 w 2857"/>
                    <a:gd name="T1" fmla="*/ 0 h 1726"/>
                    <a:gd name="T2" fmla="*/ 1450 w 2857"/>
                    <a:gd name="T3" fmla="*/ 2 h 1726"/>
                    <a:gd name="T4" fmla="*/ 1469 w 2857"/>
                    <a:gd name="T5" fmla="*/ 6 h 1726"/>
                    <a:gd name="T6" fmla="*/ 1486 w 2857"/>
                    <a:gd name="T7" fmla="*/ 14 h 1726"/>
                    <a:gd name="T8" fmla="*/ 2826 w 2857"/>
                    <a:gd name="T9" fmla="*/ 816 h 1726"/>
                    <a:gd name="T10" fmla="*/ 2844 w 2857"/>
                    <a:gd name="T11" fmla="*/ 831 h 1726"/>
                    <a:gd name="T12" fmla="*/ 2853 w 2857"/>
                    <a:gd name="T13" fmla="*/ 847 h 1726"/>
                    <a:gd name="T14" fmla="*/ 2857 w 2857"/>
                    <a:gd name="T15" fmla="*/ 864 h 1726"/>
                    <a:gd name="T16" fmla="*/ 2853 w 2857"/>
                    <a:gd name="T17" fmla="*/ 879 h 1726"/>
                    <a:gd name="T18" fmla="*/ 2844 w 2857"/>
                    <a:gd name="T19" fmla="*/ 895 h 1726"/>
                    <a:gd name="T20" fmla="*/ 2826 w 2857"/>
                    <a:gd name="T21" fmla="*/ 910 h 1726"/>
                    <a:gd name="T22" fmla="*/ 1486 w 2857"/>
                    <a:gd name="T23" fmla="*/ 1712 h 1726"/>
                    <a:gd name="T24" fmla="*/ 1469 w 2857"/>
                    <a:gd name="T25" fmla="*/ 1721 h 1726"/>
                    <a:gd name="T26" fmla="*/ 1450 w 2857"/>
                    <a:gd name="T27" fmla="*/ 1724 h 1726"/>
                    <a:gd name="T28" fmla="*/ 1428 w 2857"/>
                    <a:gd name="T29" fmla="*/ 1726 h 1726"/>
                    <a:gd name="T30" fmla="*/ 1407 w 2857"/>
                    <a:gd name="T31" fmla="*/ 1724 h 1726"/>
                    <a:gd name="T32" fmla="*/ 1387 w 2857"/>
                    <a:gd name="T33" fmla="*/ 1721 h 1726"/>
                    <a:gd name="T34" fmla="*/ 1371 w 2857"/>
                    <a:gd name="T35" fmla="*/ 1712 h 1726"/>
                    <a:gd name="T36" fmla="*/ 31 w 2857"/>
                    <a:gd name="T37" fmla="*/ 910 h 1726"/>
                    <a:gd name="T38" fmla="*/ 16 w 2857"/>
                    <a:gd name="T39" fmla="*/ 897 h 1726"/>
                    <a:gd name="T40" fmla="*/ 5 w 2857"/>
                    <a:gd name="T41" fmla="*/ 884 h 1726"/>
                    <a:gd name="T42" fmla="*/ 0 w 2857"/>
                    <a:gd name="T43" fmla="*/ 870 h 1726"/>
                    <a:gd name="T44" fmla="*/ 0 w 2857"/>
                    <a:gd name="T45" fmla="*/ 856 h 1726"/>
                    <a:gd name="T46" fmla="*/ 5 w 2857"/>
                    <a:gd name="T47" fmla="*/ 842 h 1726"/>
                    <a:gd name="T48" fmla="*/ 16 w 2857"/>
                    <a:gd name="T49" fmla="*/ 829 h 1726"/>
                    <a:gd name="T50" fmla="*/ 31 w 2857"/>
                    <a:gd name="T51" fmla="*/ 816 h 1726"/>
                    <a:gd name="T52" fmla="*/ 1371 w 2857"/>
                    <a:gd name="T53" fmla="*/ 14 h 1726"/>
                    <a:gd name="T54" fmla="*/ 1387 w 2857"/>
                    <a:gd name="T55" fmla="*/ 6 h 1726"/>
                    <a:gd name="T56" fmla="*/ 1407 w 2857"/>
                    <a:gd name="T57" fmla="*/ 2 h 1726"/>
                    <a:gd name="T58" fmla="*/ 1428 w 2857"/>
                    <a:gd name="T59" fmla="*/ 0 h 17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57" h="1726">
                      <a:moveTo>
                        <a:pt x="1428" y="0"/>
                      </a:moveTo>
                      <a:lnTo>
                        <a:pt x="1450" y="2"/>
                      </a:lnTo>
                      <a:lnTo>
                        <a:pt x="1469" y="6"/>
                      </a:lnTo>
                      <a:lnTo>
                        <a:pt x="1486" y="14"/>
                      </a:lnTo>
                      <a:lnTo>
                        <a:pt x="2826" y="816"/>
                      </a:lnTo>
                      <a:lnTo>
                        <a:pt x="2844" y="831"/>
                      </a:lnTo>
                      <a:lnTo>
                        <a:pt x="2853" y="847"/>
                      </a:lnTo>
                      <a:lnTo>
                        <a:pt x="2857" y="864"/>
                      </a:lnTo>
                      <a:lnTo>
                        <a:pt x="2853" y="879"/>
                      </a:lnTo>
                      <a:lnTo>
                        <a:pt x="2844" y="895"/>
                      </a:lnTo>
                      <a:lnTo>
                        <a:pt x="2826" y="910"/>
                      </a:lnTo>
                      <a:lnTo>
                        <a:pt x="1486" y="1712"/>
                      </a:lnTo>
                      <a:lnTo>
                        <a:pt x="1469" y="1721"/>
                      </a:lnTo>
                      <a:lnTo>
                        <a:pt x="1450" y="1724"/>
                      </a:lnTo>
                      <a:lnTo>
                        <a:pt x="1428" y="1726"/>
                      </a:lnTo>
                      <a:lnTo>
                        <a:pt x="1407" y="1724"/>
                      </a:lnTo>
                      <a:lnTo>
                        <a:pt x="1387" y="1721"/>
                      </a:lnTo>
                      <a:lnTo>
                        <a:pt x="1371" y="1712"/>
                      </a:lnTo>
                      <a:lnTo>
                        <a:pt x="31" y="910"/>
                      </a:lnTo>
                      <a:lnTo>
                        <a:pt x="16" y="897"/>
                      </a:lnTo>
                      <a:lnTo>
                        <a:pt x="5" y="884"/>
                      </a:lnTo>
                      <a:lnTo>
                        <a:pt x="0" y="870"/>
                      </a:lnTo>
                      <a:lnTo>
                        <a:pt x="0" y="856"/>
                      </a:lnTo>
                      <a:lnTo>
                        <a:pt x="5" y="842"/>
                      </a:lnTo>
                      <a:lnTo>
                        <a:pt x="16" y="829"/>
                      </a:lnTo>
                      <a:lnTo>
                        <a:pt x="31" y="816"/>
                      </a:lnTo>
                      <a:lnTo>
                        <a:pt x="1371" y="14"/>
                      </a:lnTo>
                      <a:lnTo>
                        <a:pt x="1387" y="6"/>
                      </a:lnTo>
                      <a:lnTo>
                        <a:pt x="1407" y="2"/>
                      </a:lnTo>
                      <a:lnTo>
                        <a:pt x="1428"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white"/>
                    </a:solidFill>
                  </a:endParaRPr>
                </a:p>
              </p:txBody>
            </p:sp>
            <p:sp>
              <p:nvSpPr>
                <p:cNvPr id="158" name="Freeform 12"/>
                <p:cNvSpPr>
                  <a:spLocks/>
                </p:cNvSpPr>
                <p:nvPr/>
              </p:nvSpPr>
              <p:spPr bwMode="auto">
                <a:xfrm>
                  <a:off x="822254" y="3304994"/>
                  <a:ext cx="888897" cy="534063"/>
                </a:xfrm>
                <a:custGeom>
                  <a:avLst/>
                  <a:gdLst>
                    <a:gd name="T0" fmla="*/ 1228 w 2455"/>
                    <a:gd name="T1" fmla="*/ 0 h 1474"/>
                    <a:gd name="T2" fmla="*/ 2455 w 2455"/>
                    <a:gd name="T3" fmla="*/ 736 h 1474"/>
                    <a:gd name="T4" fmla="*/ 1228 w 2455"/>
                    <a:gd name="T5" fmla="*/ 1474 h 1474"/>
                    <a:gd name="T6" fmla="*/ 0 w 2455"/>
                    <a:gd name="T7" fmla="*/ 736 h 1474"/>
                    <a:gd name="T8" fmla="*/ 1228 w 2455"/>
                    <a:gd name="T9" fmla="*/ 0 h 1474"/>
                  </a:gdLst>
                  <a:ahLst/>
                  <a:cxnLst>
                    <a:cxn ang="0">
                      <a:pos x="T0" y="T1"/>
                    </a:cxn>
                    <a:cxn ang="0">
                      <a:pos x="T2" y="T3"/>
                    </a:cxn>
                    <a:cxn ang="0">
                      <a:pos x="T4" y="T5"/>
                    </a:cxn>
                    <a:cxn ang="0">
                      <a:pos x="T6" y="T7"/>
                    </a:cxn>
                    <a:cxn ang="0">
                      <a:pos x="T8" y="T9"/>
                    </a:cxn>
                  </a:cxnLst>
                  <a:rect l="0" t="0" r="r" b="b"/>
                  <a:pathLst>
                    <a:path w="2455" h="1474">
                      <a:moveTo>
                        <a:pt x="1228" y="0"/>
                      </a:moveTo>
                      <a:lnTo>
                        <a:pt x="2455" y="736"/>
                      </a:lnTo>
                      <a:lnTo>
                        <a:pt x="1228" y="1474"/>
                      </a:lnTo>
                      <a:lnTo>
                        <a:pt x="0" y="736"/>
                      </a:lnTo>
                      <a:lnTo>
                        <a:pt x="1228" y="0"/>
                      </a:lnTo>
                      <a:close/>
                    </a:path>
                  </a:pathLst>
                </a:custGeom>
                <a:solidFill>
                  <a:srgbClr val="AAD04B"/>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white"/>
                    </a:solidFill>
                  </a:endParaRPr>
                </a:p>
              </p:txBody>
            </p:sp>
            <p:sp>
              <p:nvSpPr>
                <p:cNvPr id="159" name="Freeform 13"/>
                <p:cNvSpPr>
                  <a:spLocks/>
                </p:cNvSpPr>
                <p:nvPr/>
              </p:nvSpPr>
              <p:spPr bwMode="auto">
                <a:xfrm>
                  <a:off x="887428" y="3343011"/>
                  <a:ext cx="552167" cy="333110"/>
                </a:xfrm>
                <a:custGeom>
                  <a:avLst/>
                  <a:gdLst>
                    <a:gd name="T0" fmla="*/ 1227 w 1528"/>
                    <a:gd name="T1" fmla="*/ 0 h 916"/>
                    <a:gd name="T2" fmla="*/ 1528 w 1528"/>
                    <a:gd name="T3" fmla="*/ 180 h 916"/>
                    <a:gd name="T4" fmla="*/ 299 w 1528"/>
                    <a:gd name="T5" fmla="*/ 916 h 916"/>
                    <a:gd name="T6" fmla="*/ 0 w 1528"/>
                    <a:gd name="T7" fmla="*/ 736 h 916"/>
                    <a:gd name="T8" fmla="*/ 1227 w 1528"/>
                    <a:gd name="T9" fmla="*/ 0 h 916"/>
                  </a:gdLst>
                  <a:ahLst/>
                  <a:cxnLst>
                    <a:cxn ang="0">
                      <a:pos x="T0" y="T1"/>
                    </a:cxn>
                    <a:cxn ang="0">
                      <a:pos x="T2" y="T3"/>
                    </a:cxn>
                    <a:cxn ang="0">
                      <a:pos x="T4" y="T5"/>
                    </a:cxn>
                    <a:cxn ang="0">
                      <a:pos x="T6" y="T7"/>
                    </a:cxn>
                    <a:cxn ang="0">
                      <a:pos x="T8" y="T9"/>
                    </a:cxn>
                  </a:cxnLst>
                  <a:rect l="0" t="0" r="r" b="b"/>
                  <a:pathLst>
                    <a:path w="1528" h="916">
                      <a:moveTo>
                        <a:pt x="1227" y="0"/>
                      </a:moveTo>
                      <a:lnTo>
                        <a:pt x="1528" y="180"/>
                      </a:lnTo>
                      <a:lnTo>
                        <a:pt x="299" y="916"/>
                      </a:lnTo>
                      <a:lnTo>
                        <a:pt x="0" y="736"/>
                      </a:lnTo>
                      <a:lnTo>
                        <a:pt x="1227" y="0"/>
                      </a:lnTo>
                      <a:close/>
                    </a:path>
                  </a:pathLst>
                </a:custGeom>
                <a:solidFill>
                  <a:srgbClr val="4BA635"/>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white"/>
                    </a:solidFill>
                  </a:endParaRPr>
                </a:p>
              </p:txBody>
            </p:sp>
            <p:sp>
              <p:nvSpPr>
                <p:cNvPr id="160" name="Freeform 14"/>
                <p:cNvSpPr>
                  <a:spLocks/>
                </p:cNvSpPr>
                <p:nvPr/>
              </p:nvSpPr>
              <p:spPr bwMode="auto">
                <a:xfrm>
                  <a:off x="1053983" y="3440772"/>
                  <a:ext cx="546735" cy="334921"/>
                </a:xfrm>
                <a:custGeom>
                  <a:avLst/>
                  <a:gdLst>
                    <a:gd name="T0" fmla="*/ 1213 w 1513"/>
                    <a:gd name="T1" fmla="*/ 0 h 923"/>
                    <a:gd name="T2" fmla="*/ 1513 w 1513"/>
                    <a:gd name="T3" fmla="*/ 180 h 923"/>
                    <a:gd name="T4" fmla="*/ 295 w 1513"/>
                    <a:gd name="T5" fmla="*/ 923 h 923"/>
                    <a:gd name="T6" fmla="*/ 0 w 1513"/>
                    <a:gd name="T7" fmla="*/ 745 h 923"/>
                    <a:gd name="T8" fmla="*/ 1213 w 1513"/>
                    <a:gd name="T9" fmla="*/ 0 h 923"/>
                  </a:gdLst>
                  <a:ahLst/>
                  <a:cxnLst>
                    <a:cxn ang="0">
                      <a:pos x="T0" y="T1"/>
                    </a:cxn>
                    <a:cxn ang="0">
                      <a:pos x="T2" y="T3"/>
                    </a:cxn>
                    <a:cxn ang="0">
                      <a:pos x="T4" y="T5"/>
                    </a:cxn>
                    <a:cxn ang="0">
                      <a:pos x="T6" y="T7"/>
                    </a:cxn>
                    <a:cxn ang="0">
                      <a:pos x="T8" y="T9"/>
                    </a:cxn>
                  </a:cxnLst>
                  <a:rect l="0" t="0" r="r" b="b"/>
                  <a:pathLst>
                    <a:path w="1513" h="923">
                      <a:moveTo>
                        <a:pt x="1213" y="0"/>
                      </a:moveTo>
                      <a:lnTo>
                        <a:pt x="1513" y="180"/>
                      </a:lnTo>
                      <a:lnTo>
                        <a:pt x="295" y="923"/>
                      </a:lnTo>
                      <a:lnTo>
                        <a:pt x="0" y="745"/>
                      </a:lnTo>
                      <a:lnTo>
                        <a:pt x="1213" y="0"/>
                      </a:lnTo>
                      <a:close/>
                    </a:path>
                  </a:pathLst>
                </a:custGeom>
                <a:solidFill>
                  <a:srgbClr val="4BA635"/>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white"/>
                    </a:solidFill>
                  </a:endParaRPr>
                </a:p>
              </p:txBody>
            </p:sp>
            <p:sp>
              <p:nvSpPr>
                <p:cNvPr id="161" name="Freeform 15"/>
                <p:cNvSpPr>
                  <a:spLocks/>
                </p:cNvSpPr>
                <p:nvPr/>
              </p:nvSpPr>
              <p:spPr bwMode="auto">
                <a:xfrm>
                  <a:off x="1099242" y="3364736"/>
                  <a:ext cx="510527" cy="307765"/>
                </a:xfrm>
                <a:custGeom>
                  <a:avLst/>
                  <a:gdLst>
                    <a:gd name="T0" fmla="*/ 184 w 1412"/>
                    <a:gd name="T1" fmla="*/ 0 h 847"/>
                    <a:gd name="T2" fmla="*/ 1412 w 1412"/>
                    <a:gd name="T3" fmla="*/ 737 h 847"/>
                    <a:gd name="T4" fmla="*/ 1227 w 1412"/>
                    <a:gd name="T5" fmla="*/ 847 h 847"/>
                    <a:gd name="T6" fmla="*/ 0 w 1412"/>
                    <a:gd name="T7" fmla="*/ 111 h 847"/>
                    <a:gd name="T8" fmla="*/ 184 w 1412"/>
                    <a:gd name="T9" fmla="*/ 0 h 847"/>
                  </a:gdLst>
                  <a:ahLst/>
                  <a:cxnLst>
                    <a:cxn ang="0">
                      <a:pos x="T0" y="T1"/>
                    </a:cxn>
                    <a:cxn ang="0">
                      <a:pos x="T2" y="T3"/>
                    </a:cxn>
                    <a:cxn ang="0">
                      <a:pos x="T4" y="T5"/>
                    </a:cxn>
                    <a:cxn ang="0">
                      <a:pos x="T6" y="T7"/>
                    </a:cxn>
                    <a:cxn ang="0">
                      <a:pos x="T8" y="T9"/>
                    </a:cxn>
                  </a:cxnLst>
                  <a:rect l="0" t="0" r="r" b="b"/>
                  <a:pathLst>
                    <a:path w="1412" h="847">
                      <a:moveTo>
                        <a:pt x="184" y="0"/>
                      </a:moveTo>
                      <a:lnTo>
                        <a:pt x="1412" y="737"/>
                      </a:lnTo>
                      <a:lnTo>
                        <a:pt x="1227" y="847"/>
                      </a:lnTo>
                      <a:lnTo>
                        <a:pt x="0" y="111"/>
                      </a:lnTo>
                      <a:lnTo>
                        <a:pt x="184" y="0"/>
                      </a:lnTo>
                      <a:close/>
                    </a:path>
                  </a:pathLst>
                </a:custGeom>
                <a:solidFill>
                  <a:srgbClr val="4BA635"/>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white"/>
                    </a:solidFill>
                  </a:endParaRPr>
                </a:p>
              </p:txBody>
            </p:sp>
            <p:sp>
              <p:nvSpPr>
                <p:cNvPr id="162" name="Freeform 16"/>
                <p:cNvSpPr>
                  <a:spLocks/>
                </p:cNvSpPr>
                <p:nvPr/>
              </p:nvSpPr>
              <p:spPr bwMode="auto">
                <a:xfrm>
                  <a:off x="749839" y="3008091"/>
                  <a:ext cx="1033728" cy="624582"/>
                </a:xfrm>
                <a:custGeom>
                  <a:avLst/>
                  <a:gdLst>
                    <a:gd name="T0" fmla="*/ 1428 w 2857"/>
                    <a:gd name="T1" fmla="*/ 0 h 1725"/>
                    <a:gd name="T2" fmla="*/ 1450 w 2857"/>
                    <a:gd name="T3" fmla="*/ 1 h 1725"/>
                    <a:gd name="T4" fmla="*/ 1469 w 2857"/>
                    <a:gd name="T5" fmla="*/ 4 h 1725"/>
                    <a:gd name="T6" fmla="*/ 1486 w 2857"/>
                    <a:gd name="T7" fmla="*/ 12 h 1725"/>
                    <a:gd name="T8" fmla="*/ 2826 w 2857"/>
                    <a:gd name="T9" fmla="*/ 816 h 1725"/>
                    <a:gd name="T10" fmla="*/ 2844 w 2857"/>
                    <a:gd name="T11" fmla="*/ 830 h 1725"/>
                    <a:gd name="T12" fmla="*/ 2853 w 2857"/>
                    <a:gd name="T13" fmla="*/ 846 h 1725"/>
                    <a:gd name="T14" fmla="*/ 2857 w 2857"/>
                    <a:gd name="T15" fmla="*/ 862 h 1725"/>
                    <a:gd name="T16" fmla="*/ 2853 w 2857"/>
                    <a:gd name="T17" fmla="*/ 879 h 1725"/>
                    <a:gd name="T18" fmla="*/ 2844 w 2857"/>
                    <a:gd name="T19" fmla="*/ 894 h 1725"/>
                    <a:gd name="T20" fmla="*/ 2826 w 2857"/>
                    <a:gd name="T21" fmla="*/ 908 h 1725"/>
                    <a:gd name="T22" fmla="*/ 1486 w 2857"/>
                    <a:gd name="T23" fmla="*/ 1712 h 1725"/>
                    <a:gd name="T24" fmla="*/ 1469 w 2857"/>
                    <a:gd name="T25" fmla="*/ 1719 h 1725"/>
                    <a:gd name="T26" fmla="*/ 1450 w 2857"/>
                    <a:gd name="T27" fmla="*/ 1724 h 1725"/>
                    <a:gd name="T28" fmla="*/ 1428 w 2857"/>
                    <a:gd name="T29" fmla="*/ 1725 h 1725"/>
                    <a:gd name="T30" fmla="*/ 1407 w 2857"/>
                    <a:gd name="T31" fmla="*/ 1724 h 1725"/>
                    <a:gd name="T32" fmla="*/ 1387 w 2857"/>
                    <a:gd name="T33" fmla="*/ 1719 h 1725"/>
                    <a:gd name="T34" fmla="*/ 1371 w 2857"/>
                    <a:gd name="T35" fmla="*/ 1712 h 1725"/>
                    <a:gd name="T36" fmla="*/ 31 w 2857"/>
                    <a:gd name="T37" fmla="*/ 908 h 1725"/>
                    <a:gd name="T38" fmla="*/ 16 w 2857"/>
                    <a:gd name="T39" fmla="*/ 897 h 1725"/>
                    <a:gd name="T40" fmla="*/ 5 w 2857"/>
                    <a:gd name="T41" fmla="*/ 883 h 1725"/>
                    <a:gd name="T42" fmla="*/ 0 w 2857"/>
                    <a:gd name="T43" fmla="*/ 869 h 1725"/>
                    <a:gd name="T44" fmla="*/ 0 w 2857"/>
                    <a:gd name="T45" fmla="*/ 854 h 1725"/>
                    <a:gd name="T46" fmla="*/ 5 w 2857"/>
                    <a:gd name="T47" fmla="*/ 841 h 1725"/>
                    <a:gd name="T48" fmla="*/ 16 w 2857"/>
                    <a:gd name="T49" fmla="*/ 828 h 1725"/>
                    <a:gd name="T50" fmla="*/ 31 w 2857"/>
                    <a:gd name="T51" fmla="*/ 816 h 1725"/>
                    <a:gd name="T52" fmla="*/ 1371 w 2857"/>
                    <a:gd name="T53" fmla="*/ 12 h 1725"/>
                    <a:gd name="T54" fmla="*/ 1387 w 2857"/>
                    <a:gd name="T55" fmla="*/ 4 h 1725"/>
                    <a:gd name="T56" fmla="*/ 1407 w 2857"/>
                    <a:gd name="T57" fmla="*/ 1 h 1725"/>
                    <a:gd name="T58" fmla="*/ 1428 w 2857"/>
                    <a:gd name="T59" fmla="*/ 0 h 1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57" h="1725">
                      <a:moveTo>
                        <a:pt x="1428" y="0"/>
                      </a:moveTo>
                      <a:lnTo>
                        <a:pt x="1450" y="1"/>
                      </a:lnTo>
                      <a:lnTo>
                        <a:pt x="1469" y="4"/>
                      </a:lnTo>
                      <a:lnTo>
                        <a:pt x="1486" y="12"/>
                      </a:lnTo>
                      <a:lnTo>
                        <a:pt x="2826" y="816"/>
                      </a:lnTo>
                      <a:lnTo>
                        <a:pt x="2844" y="830"/>
                      </a:lnTo>
                      <a:lnTo>
                        <a:pt x="2853" y="846"/>
                      </a:lnTo>
                      <a:lnTo>
                        <a:pt x="2857" y="862"/>
                      </a:lnTo>
                      <a:lnTo>
                        <a:pt x="2853" y="879"/>
                      </a:lnTo>
                      <a:lnTo>
                        <a:pt x="2844" y="894"/>
                      </a:lnTo>
                      <a:lnTo>
                        <a:pt x="2826" y="908"/>
                      </a:lnTo>
                      <a:lnTo>
                        <a:pt x="1486" y="1712"/>
                      </a:lnTo>
                      <a:lnTo>
                        <a:pt x="1469" y="1719"/>
                      </a:lnTo>
                      <a:lnTo>
                        <a:pt x="1450" y="1724"/>
                      </a:lnTo>
                      <a:lnTo>
                        <a:pt x="1428" y="1725"/>
                      </a:lnTo>
                      <a:lnTo>
                        <a:pt x="1407" y="1724"/>
                      </a:lnTo>
                      <a:lnTo>
                        <a:pt x="1387" y="1719"/>
                      </a:lnTo>
                      <a:lnTo>
                        <a:pt x="1371" y="1712"/>
                      </a:lnTo>
                      <a:lnTo>
                        <a:pt x="31" y="908"/>
                      </a:lnTo>
                      <a:lnTo>
                        <a:pt x="16" y="897"/>
                      </a:lnTo>
                      <a:lnTo>
                        <a:pt x="5" y="883"/>
                      </a:lnTo>
                      <a:lnTo>
                        <a:pt x="0" y="869"/>
                      </a:lnTo>
                      <a:lnTo>
                        <a:pt x="0" y="854"/>
                      </a:lnTo>
                      <a:lnTo>
                        <a:pt x="5" y="841"/>
                      </a:lnTo>
                      <a:lnTo>
                        <a:pt x="16" y="828"/>
                      </a:lnTo>
                      <a:lnTo>
                        <a:pt x="31" y="816"/>
                      </a:lnTo>
                      <a:lnTo>
                        <a:pt x="1371" y="12"/>
                      </a:lnTo>
                      <a:lnTo>
                        <a:pt x="1387" y="4"/>
                      </a:lnTo>
                      <a:lnTo>
                        <a:pt x="1407" y="1"/>
                      </a:lnTo>
                      <a:lnTo>
                        <a:pt x="1428"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white"/>
                    </a:solidFill>
                  </a:endParaRPr>
                </a:p>
              </p:txBody>
            </p:sp>
            <p:sp>
              <p:nvSpPr>
                <p:cNvPr id="163" name="Freeform 17"/>
                <p:cNvSpPr>
                  <a:spLocks/>
                </p:cNvSpPr>
                <p:nvPr/>
              </p:nvSpPr>
              <p:spPr bwMode="auto">
                <a:xfrm>
                  <a:off x="822254" y="3053350"/>
                  <a:ext cx="888897" cy="534063"/>
                </a:xfrm>
                <a:custGeom>
                  <a:avLst/>
                  <a:gdLst>
                    <a:gd name="T0" fmla="*/ 1228 w 2455"/>
                    <a:gd name="T1" fmla="*/ 0 h 1473"/>
                    <a:gd name="T2" fmla="*/ 2455 w 2455"/>
                    <a:gd name="T3" fmla="*/ 737 h 1473"/>
                    <a:gd name="T4" fmla="*/ 1228 w 2455"/>
                    <a:gd name="T5" fmla="*/ 1473 h 1473"/>
                    <a:gd name="T6" fmla="*/ 0 w 2455"/>
                    <a:gd name="T7" fmla="*/ 737 h 1473"/>
                    <a:gd name="T8" fmla="*/ 1228 w 2455"/>
                    <a:gd name="T9" fmla="*/ 0 h 1473"/>
                  </a:gdLst>
                  <a:ahLst/>
                  <a:cxnLst>
                    <a:cxn ang="0">
                      <a:pos x="T0" y="T1"/>
                    </a:cxn>
                    <a:cxn ang="0">
                      <a:pos x="T2" y="T3"/>
                    </a:cxn>
                    <a:cxn ang="0">
                      <a:pos x="T4" y="T5"/>
                    </a:cxn>
                    <a:cxn ang="0">
                      <a:pos x="T6" y="T7"/>
                    </a:cxn>
                    <a:cxn ang="0">
                      <a:pos x="T8" y="T9"/>
                    </a:cxn>
                  </a:cxnLst>
                  <a:rect l="0" t="0" r="r" b="b"/>
                  <a:pathLst>
                    <a:path w="2455" h="1473">
                      <a:moveTo>
                        <a:pt x="1228" y="0"/>
                      </a:moveTo>
                      <a:lnTo>
                        <a:pt x="2455" y="737"/>
                      </a:lnTo>
                      <a:lnTo>
                        <a:pt x="1228" y="1473"/>
                      </a:lnTo>
                      <a:lnTo>
                        <a:pt x="0" y="737"/>
                      </a:lnTo>
                      <a:lnTo>
                        <a:pt x="1228" y="0"/>
                      </a:lnTo>
                      <a:close/>
                    </a:path>
                  </a:pathLst>
                </a:custGeom>
                <a:solidFill>
                  <a:srgbClr val="8ED6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white"/>
                    </a:solidFill>
                  </a:endParaRPr>
                </a:p>
              </p:txBody>
            </p:sp>
            <p:sp>
              <p:nvSpPr>
                <p:cNvPr id="164" name="Freeform 18"/>
                <p:cNvSpPr>
                  <a:spLocks/>
                </p:cNvSpPr>
                <p:nvPr/>
              </p:nvSpPr>
              <p:spPr bwMode="auto">
                <a:xfrm>
                  <a:off x="1160795" y="3053350"/>
                  <a:ext cx="550356" cy="459837"/>
                </a:xfrm>
                <a:custGeom>
                  <a:avLst/>
                  <a:gdLst>
                    <a:gd name="T0" fmla="*/ 290 w 1517"/>
                    <a:gd name="T1" fmla="*/ 0 h 1271"/>
                    <a:gd name="T2" fmla="*/ 1517 w 1517"/>
                    <a:gd name="T3" fmla="*/ 737 h 1271"/>
                    <a:gd name="T4" fmla="*/ 627 w 1517"/>
                    <a:gd name="T5" fmla="*/ 1271 h 1271"/>
                    <a:gd name="T6" fmla="*/ 603 w 1517"/>
                    <a:gd name="T7" fmla="*/ 1241 h 1271"/>
                    <a:gd name="T8" fmla="*/ 586 w 1517"/>
                    <a:gd name="T9" fmla="*/ 1212 h 1271"/>
                    <a:gd name="T10" fmla="*/ 577 w 1517"/>
                    <a:gd name="T11" fmla="*/ 1182 h 1271"/>
                    <a:gd name="T12" fmla="*/ 572 w 1517"/>
                    <a:gd name="T13" fmla="*/ 1151 h 1271"/>
                    <a:gd name="T14" fmla="*/ 572 w 1517"/>
                    <a:gd name="T15" fmla="*/ 1120 h 1271"/>
                    <a:gd name="T16" fmla="*/ 574 w 1517"/>
                    <a:gd name="T17" fmla="*/ 1090 h 1271"/>
                    <a:gd name="T18" fmla="*/ 580 w 1517"/>
                    <a:gd name="T19" fmla="*/ 1058 h 1271"/>
                    <a:gd name="T20" fmla="*/ 587 w 1517"/>
                    <a:gd name="T21" fmla="*/ 1027 h 1271"/>
                    <a:gd name="T22" fmla="*/ 595 w 1517"/>
                    <a:gd name="T23" fmla="*/ 995 h 1271"/>
                    <a:gd name="T24" fmla="*/ 601 w 1517"/>
                    <a:gd name="T25" fmla="*/ 964 h 1271"/>
                    <a:gd name="T26" fmla="*/ 606 w 1517"/>
                    <a:gd name="T27" fmla="*/ 932 h 1271"/>
                    <a:gd name="T28" fmla="*/ 608 w 1517"/>
                    <a:gd name="T29" fmla="*/ 901 h 1271"/>
                    <a:gd name="T30" fmla="*/ 606 w 1517"/>
                    <a:gd name="T31" fmla="*/ 871 h 1271"/>
                    <a:gd name="T32" fmla="*/ 600 w 1517"/>
                    <a:gd name="T33" fmla="*/ 839 h 1271"/>
                    <a:gd name="T34" fmla="*/ 590 w 1517"/>
                    <a:gd name="T35" fmla="*/ 819 h 1271"/>
                    <a:gd name="T36" fmla="*/ 574 w 1517"/>
                    <a:gd name="T37" fmla="*/ 797 h 1271"/>
                    <a:gd name="T38" fmla="*/ 556 w 1517"/>
                    <a:gd name="T39" fmla="*/ 776 h 1271"/>
                    <a:gd name="T40" fmla="*/ 532 w 1517"/>
                    <a:gd name="T41" fmla="*/ 754 h 1271"/>
                    <a:gd name="T42" fmla="*/ 515 w 1517"/>
                    <a:gd name="T43" fmla="*/ 737 h 1271"/>
                    <a:gd name="T44" fmla="*/ 498 w 1517"/>
                    <a:gd name="T45" fmla="*/ 718 h 1271"/>
                    <a:gd name="T46" fmla="*/ 483 w 1517"/>
                    <a:gd name="T47" fmla="*/ 700 h 1271"/>
                    <a:gd name="T48" fmla="*/ 471 w 1517"/>
                    <a:gd name="T49" fmla="*/ 681 h 1271"/>
                    <a:gd name="T50" fmla="*/ 465 w 1517"/>
                    <a:gd name="T51" fmla="*/ 660 h 1271"/>
                    <a:gd name="T52" fmla="*/ 465 w 1517"/>
                    <a:gd name="T53" fmla="*/ 639 h 1271"/>
                    <a:gd name="T54" fmla="*/ 470 w 1517"/>
                    <a:gd name="T55" fmla="*/ 617 h 1271"/>
                    <a:gd name="T56" fmla="*/ 479 w 1517"/>
                    <a:gd name="T57" fmla="*/ 596 h 1271"/>
                    <a:gd name="T58" fmla="*/ 490 w 1517"/>
                    <a:gd name="T59" fmla="*/ 575 h 1271"/>
                    <a:gd name="T60" fmla="*/ 502 w 1517"/>
                    <a:gd name="T61" fmla="*/ 554 h 1271"/>
                    <a:gd name="T62" fmla="*/ 511 w 1517"/>
                    <a:gd name="T63" fmla="*/ 533 h 1271"/>
                    <a:gd name="T64" fmla="*/ 519 w 1517"/>
                    <a:gd name="T65" fmla="*/ 512 h 1271"/>
                    <a:gd name="T66" fmla="*/ 521 w 1517"/>
                    <a:gd name="T67" fmla="*/ 490 h 1271"/>
                    <a:gd name="T68" fmla="*/ 517 w 1517"/>
                    <a:gd name="T69" fmla="*/ 467 h 1271"/>
                    <a:gd name="T70" fmla="*/ 503 w 1517"/>
                    <a:gd name="T71" fmla="*/ 439 h 1271"/>
                    <a:gd name="T72" fmla="*/ 482 w 1517"/>
                    <a:gd name="T73" fmla="*/ 410 h 1271"/>
                    <a:gd name="T74" fmla="*/ 454 w 1517"/>
                    <a:gd name="T75" fmla="*/ 384 h 1271"/>
                    <a:gd name="T76" fmla="*/ 422 w 1517"/>
                    <a:gd name="T77" fmla="*/ 357 h 1271"/>
                    <a:gd name="T78" fmla="*/ 384 w 1517"/>
                    <a:gd name="T79" fmla="*/ 332 h 1271"/>
                    <a:gd name="T80" fmla="*/ 344 w 1517"/>
                    <a:gd name="T81" fmla="*/ 306 h 1271"/>
                    <a:gd name="T82" fmla="*/ 301 w 1517"/>
                    <a:gd name="T83" fmla="*/ 283 h 1271"/>
                    <a:gd name="T84" fmla="*/ 257 w 1517"/>
                    <a:gd name="T85" fmla="*/ 261 h 1271"/>
                    <a:gd name="T86" fmla="*/ 213 w 1517"/>
                    <a:gd name="T87" fmla="*/ 242 h 1271"/>
                    <a:gd name="T88" fmla="*/ 170 w 1517"/>
                    <a:gd name="T89" fmla="*/ 223 h 1271"/>
                    <a:gd name="T90" fmla="*/ 128 w 1517"/>
                    <a:gd name="T91" fmla="*/ 207 h 1271"/>
                    <a:gd name="T92" fmla="*/ 91 w 1517"/>
                    <a:gd name="T93" fmla="*/ 192 h 1271"/>
                    <a:gd name="T94" fmla="*/ 78 w 1517"/>
                    <a:gd name="T95" fmla="*/ 190 h 1271"/>
                    <a:gd name="T96" fmla="*/ 63 w 1517"/>
                    <a:gd name="T97" fmla="*/ 186 h 1271"/>
                    <a:gd name="T98" fmla="*/ 43 w 1517"/>
                    <a:gd name="T99" fmla="*/ 183 h 1271"/>
                    <a:gd name="T100" fmla="*/ 22 w 1517"/>
                    <a:gd name="T101" fmla="*/ 178 h 1271"/>
                    <a:gd name="T102" fmla="*/ 0 w 1517"/>
                    <a:gd name="T103" fmla="*/ 174 h 1271"/>
                    <a:gd name="T104" fmla="*/ 290 w 1517"/>
                    <a:gd name="T105" fmla="*/ 0 h 1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17" h="1271">
                      <a:moveTo>
                        <a:pt x="290" y="0"/>
                      </a:moveTo>
                      <a:lnTo>
                        <a:pt x="1517" y="737"/>
                      </a:lnTo>
                      <a:lnTo>
                        <a:pt x="627" y="1271"/>
                      </a:lnTo>
                      <a:lnTo>
                        <a:pt x="603" y="1241"/>
                      </a:lnTo>
                      <a:lnTo>
                        <a:pt x="586" y="1212"/>
                      </a:lnTo>
                      <a:lnTo>
                        <a:pt x="577" y="1182"/>
                      </a:lnTo>
                      <a:lnTo>
                        <a:pt x="572" y="1151"/>
                      </a:lnTo>
                      <a:lnTo>
                        <a:pt x="572" y="1120"/>
                      </a:lnTo>
                      <a:lnTo>
                        <a:pt x="574" y="1090"/>
                      </a:lnTo>
                      <a:lnTo>
                        <a:pt x="580" y="1058"/>
                      </a:lnTo>
                      <a:lnTo>
                        <a:pt x="587" y="1027"/>
                      </a:lnTo>
                      <a:lnTo>
                        <a:pt x="595" y="995"/>
                      </a:lnTo>
                      <a:lnTo>
                        <a:pt x="601" y="964"/>
                      </a:lnTo>
                      <a:lnTo>
                        <a:pt x="606" y="932"/>
                      </a:lnTo>
                      <a:lnTo>
                        <a:pt x="608" y="901"/>
                      </a:lnTo>
                      <a:lnTo>
                        <a:pt x="606" y="871"/>
                      </a:lnTo>
                      <a:lnTo>
                        <a:pt x="600" y="839"/>
                      </a:lnTo>
                      <a:lnTo>
                        <a:pt x="590" y="819"/>
                      </a:lnTo>
                      <a:lnTo>
                        <a:pt x="574" y="797"/>
                      </a:lnTo>
                      <a:lnTo>
                        <a:pt x="556" y="776"/>
                      </a:lnTo>
                      <a:lnTo>
                        <a:pt x="532" y="754"/>
                      </a:lnTo>
                      <a:lnTo>
                        <a:pt x="515" y="737"/>
                      </a:lnTo>
                      <a:lnTo>
                        <a:pt x="498" y="718"/>
                      </a:lnTo>
                      <a:lnTo>
                        <a:pt x="483" y="700"/>
                      </a:lnTo>
                      <a:lnTo>
                        <a:pt x="471" y="681"/>
                      </a:lnTo>
                      <a:lnTo>
                        <a:pt x="465" y="660"/>
                      </a:lnTo>
                      <a:lnTo>
                        <a:pt x="465" y="639"/>
                      </a:lnTo>
                      <a:lnTo>
                        <a:pt x="470" y="617"/>
                      </a:lnTo>
                      <a:lnTo>
                        <a:pt x="479" y="596"/>
                      </a:lnTo>
                      <a:lnTo>
                        <a:pt x="490" y="575"/>
                      </a:lnTo>
                      <a:lnTo>
                        <a:pt x="502" y="554"/>
                      </a:lnTo>
                      <a:lnTo>
                        <a:pt x="511" y="533"/>
                      </a:lnTo>
                      <a:lnTo>
                        <a:pt x="519" y="512"/>
                      </a:lnTo>
                      <a:lnTo>
                        <a:pt x="521" y="490"/>
                      </a:lnTo>
                      <a:lnTo>
                        <a:pt x="517" y="467"/>
                      </a:lnTo>
                      <a:lnTo>
                        <a:pt x="503" y="439"/>
                      </a:lnTo>
                      <a:lnTo>
                        <a:pt x="482" y="410"/>
                      </a:lnTo>
                      <a:lnTo>
                        <a:pt x="454" y="384"/>
                      </a:lnTo>
                      <a:lnTo>
                        <a:pt x="422" y="357"/>
                      </a:lnTo>
                      <a:lnTo>
                        <a:pt x="384" y="332"/>
                      </a:lnTo>
                      <a:lnTo>
                        <a:pt x="344" y="306"/>
                      </a:lnTo>
                      <a:lnTo>
                        <a:pt x="301" y="283"/>
                      </a:lnTo>
                      <a:lnTo>
                        <a:pt x="257" y="261"/>
                      </a:lnTo>
                      <a:lnTo>
                        <a:pt x="213" y="242"/>
                      </a:lnTo>
                      <a:lnTo>
                        <a:pt x="170" y="223"/>
                      </a:lnTo>
                      <a:lnTo>
                        <a:pt x="128" y="207"/>
                      </a:lnTo>
                      <a:lnTo>
                        <a:pt x="91" y="192"/>
                      </a:lnTo>
                      <a:lnTo>
                        <a:pt x="78" y="190"/>
                      </a:lnTo>
                      <a:lnTo>
                        <a:pt x="63" y="186"/>
                      </a:lnTo>
                      <a:lnTo>
                        <a:pt x="43" y="183"/>
                      </a:lnTo>
                      <a:lnTo>
                        <a:pt x="22" y="178"/>
                      </a:lnTo>
                      <a:lnTo>
                        <a:pt x="0" y="174"/>
                      </a:lnTo>
                      <a:lnTo>
                        <a:pt x="290" y="0"/>
                      </a:lnTo>
                      <a:close/>
                    </a:path>
                  </a:pathLst>
                </a:custGeom>
                <a:solidFill>
                  <a:srgbClr val="377A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white"/>
                    </a:solidFill>
                  </a:endParaRPr>
                </a:p>
              </p:txBody>
            </p:sp>
            <p:sp>
              <p:nvSpPr>
                <p:cNvPr id="165" name="Freeform 19"/>
                <p:cNvSpPr>
                  <a:spLocks/>
                </p:cNvSpPr>
                <p:nvPr/>
              </p:nvSpPr>
              <p:spPr bwMode="auto">
                <a:xfrm>
                  <a:off x="1126398" y="3234388"/>
                  <a:ext cx="70605" cy="47070"/>
                </a:xfrm>
                <a:custGeom>
                  <a:avLst/>
                  <a:gdLst>
                    <a:gd name="T0" fmla="*/ 100 w 197"/>
                    <a:gd name="T1" fmla="*/ 0 h 131"/>
                    <a:gd name="T2" fmla="*/ 126 w 197"/>
                    <a:gd name="T3" fmla="*/ 3 h 131"/>
                    <a:gd name="T4" fmla="*/ 149 w 197"/>
                    <a:gd name="T5" fmla="*/ 9 h 131"/>
                    <a:gd name="T6" fmla="*/ 168 w 197"/>
                    <a:gd name="T7" fmla="*/ 19 h 131"/>
                    <a:gd name="T8" fmla="*/ 183 w 197"/>
                    <a:gd name="T9" fmla="*/ 32 h 131"/>
                    <a:gd name="T10" fmla="*/ 194 w 197"/>
                    <a:gd name="T11" fmla="*/ 47 h 131"/>
                    <a:gd name="T12" fmla="*/ 197 w 197"/>
                    <a:gd name="T13" fmla="*/ 64 h 131"/>
                    <a:gd name="T14" fmla="*/ 195 w 197"/>
                    <a:gd name="T15" fmla="*/ 82 h 131"/>
                    <a:gd name="T16" fmla="*/ 185 w 197"/>
                    <a:gd name="T17" fmla="*/ 99 h 131"/>
                    <a:gd name="T18" fmla="*/ 169 w 197"/>
                    <a:gd name="T19" fmla="*/ 112 h 131"/>
                    <a:gd name="T20" fmla="*/ 148 w 197"/>
                    <a:gd name="T21" fmla="*/ 123 h 131"/>
                    <a:gd name="T22" fmla="*/ 123 w 197"/>
                    <a:gd name="T23" fmla="*/ 129 h 131"/>
                    <a:gd name="T24" fmla="*/ 96 w 197"/>
                    <a:gd name="T25" fmla="*/ 131 h 131"/>
                    <a:gd name="T26" fmla="*/ 69 w 197"/>
                    <a:gd name="T27" fmla="*/ 128 h 131"/>
                    <a:gd name="T28" fmla="*/ 45 w 197"/>
                    <a:gd name="T29" fmla="*/ 121 h 131"/>
                    <a:gd name="T30" fmla="*/ 26 w 197"/>
                    <a:gd name="T31" fmla="*/ 110 h 131"/>
                    <a:gd name="T32" fmla="*/ 11 w 197"/>
                    <a:gd name="T33" fmla="*/ 95 h 131"/>
                    <a:gd name="T34" fmla="*/ 1 w 197"/>
                    <a:gd name="T35" fmla="*/ 78 h 131"/>
                    <a:gd name="T36" fmla="*/ 0 w 197"/>
                    <a:gd name="T37" fmla="*/ 61 h 131"/>
                    <a:gd name="T38" fmla="*/ 5 w 197"/>
                    <a:gd name="T39" fmla="*/ 44 h 131"/>
                    <a:gd name="T40" fmla="*/ 16 w 197"/>
                    <a:gd name="T41" fmla="*/ 30 h 131"/>
                    <a:gd name="T42" fmla="*/ 33 w 197"/>
                    <a:gd name="T43" fmla="*/ 17 h 131"/>
                    <a:gd name="T44" fmla="*/ 52 w 197"/>
                    <a:gd name="T45" fmla="*/ 8 h 131"/>
                    <a:gd name="T46" fmla="*/ 75 w 197"/>
                    <a:gd name="T47" fmla="*/ 2 h 131"/>
                    <a:gd name="T48" fmla="*/ 100 w 197"/>
                    <a:gd name="T49"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7" h="131">
                      <a:moveTo>
                        <a:pt x="100" y="0"/>
                      </a:moveTo>
                      <a:lnTo>
                        <a:pt x="126" y="3"/>
                      </a:lnTo>
                      <a:lnTo>
                        <a:pt x="149" y="9"/>
                      </a:lnTo>
                      <a:lnTo>
                        <a:pt x="168" y="19"/>
                      </a:lnTo>
                      <a:lnTo>
                        <a:pt x="183" y="32"/>
                      </a:lnTo>
                      <a:lnTo>
                        <a:pt x="194" y="47"/>
                      </a:lnTo>
                      <a:lnTo>
                        <a:pt x="197" y="64"/>
                      </a:lnTo>
                      <a:lnTo>
                        <a:pt x="195" y="82"/>
                      </a:lnTo>
                      <a:lnTo>
                        <a:pt x="185" y="99"/>
                      </a:lnTo>
                      <a:lnTo>
                        <a:pt x="169" y="112"/>
                      </a:lnTo>
                      <a:lnTo>
                        <a:pt x="148" y="123"/>
                      </a:lnTo>
                      <a:lnTo>
                        <a:pt x="123" y="129"/>
                      </a:lnTo>
                      <a:lnTo>
                        <a:pt x="96" y="131"/>
                      </a:lnTo>
                      <a:lnTo>
                        <a:pt x="69" y="128"/>
                      </a:lnTo>
                      <a:lnTo>
                        <a:pt x="45" y="121"/>
                      </a:lnTo>
                      <a:lnTo>
                        <a:pt x="26" y="110"/>
                      </a:lnTo>
                      <a:lnTo>
                        <a:pt x="11" y="95"/>
                      </a:lnTo>
                      <a:lnTo>
                        <a:pt x="1" y="78"/>
                      </a:lnTo>
                      <a:lnTo>
                        <a:pt x="0" y="61"/>
                      </a:lnTo>
                      <a:lnTo>
                        <a:pt x="5" y="44"/>
                      </a:lnTo>
                      <a:lnTo>
                        <a:pt x="16" y="30"/>
                      </a:lnTo>
                      <a:lnTo>
                        <a:pt x="33" y="17"/>
                      </a:lnTo>
                      <a:lnTo>
                        <a:pt x="52" y="8"/>
                      </a:lnTo>
                      <a:lnTo>
                        <a:pt x="75" y="2"/>
                      </a:lnTo>
                      <a:lnTo>
                        <a:pt x="100"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white"/>
                    </a:solidFill>
                  </a:endParaRPr>
                </a:p>
              </p:txBody>
            </p:sp>
            <p:sp>
              <p:nvSpPr>
                <p:cNvPr id="166" name="Freeform 20"/>
                <p:cNvSpPr>
                  <a:spLocks/>
                </p:cNvSpPr>
                <p:nvPr/>
              </p:nvSpPr>
              <p:spPr bwMode="auto">
                <a:xfrm>
                  <a:off x="1092000" y="3355684"/>
                  <a:ext cx="103192" cy="68794"/>
                </a:xfrm>
                <a:custGeom>
                  <a:avLst/>
                  <a:gdLst>
                    <a:gd name="T0" fmla="*/ 146 w 286"/>
                    <a:gd name="T1" fmla="*/ 0 h 189"/>
                    <a:gd name="T2" fmla="*/ 177 w 286"/>
                    <a:gd name="T3" fmla="*/ 2 h 189"/>
                    <a:gd name="T4" fmla="*/ 206 w 286"/>
                    <a:gd name="T5" fmla="*/ 9 h 189"/>
                    <a:gd name="T6" fmla="*/ 232 w 286"/>
                    <a:gd name="T7" fmla="*/ 20 h 189"/>
                    <a:gd name="T8" fmla="*/ 254 w 286"/>
                    <a:gd name="T9" fmla="*/ 35 h 189"/>
                    <a:gd name="T10" fmla="*/ 270 w 286"/>
                    <a:gd name="T11" fmla="*/ 52 h 189"/>
                    <a:gd name="T12" fmla="*/ 281 w 286"/>
                    <a:gd name="T13" fmla="*/ 71 h 189"/>
                    <a:gd name="T14" fmla="*/ 286 w 286"/>
                    <a:gd name="T15" fmla="*/ 91 h 189"/>
                    <a:gd name="T16" fmla="*/ 283 w 286"/>
                    <a:gd name="T17" fmla="*/ 114 h 189"/>
                    <a:gd name="T18" fmla="*/ 272 w 286"/>
                    <a:gd name="T19" fmla="*/ 135 h 189"/>
                    <a:gd name="T20" fmla="*/ 255 w 286"/>
                    <a:gd name="T21" fmla="*/ 153 h 189"/>
                    <a:gd name="T22" fmla="*/ 232 w 286"/>
                    <a:gd name="T23" fmla="*/ 169 h 189"/>
                    <a:gd name="T24" fmla="*/ 204 w 286"/>
                    <a:gd name="T25" fmla="*/ 180 h 189"/>
                    <a:gd name="T26" fmla="*/ 173 w 286"/>
                    <a:gd name="T27" fmla="*/ 187 h 189"/>
                    <a:gd name="T28" fmla="*/ 139 w 286"/>
                    <a:gd name="T29" fmla="*/ 189 h 189"/>
                    <a:gd name="T30" fmla="*/ 105 w 286"/>
                    <a:gd name="T31" fmla="*/ 186 h 189"/>
                    <a:gd name="T32" fmla="*/ 73 w 286"/>
                    <a:gd name="T33" fmla="*/ 177 h 189"/>
                    <a:gd name="T34" fmla="*/ 47 w 286"/>
                    <a:gd name="T35" fmla="*/ 165 h 189"/>
                    <a:gd name="T36" fmla="*/ 25 w 286"/>
                    <a:gd name="T37" fmla="*/ 149 h 189"/>
                    <a:gd name="T38" fmla="*/ 9 w 286"/>
                    <a:gd name="T39" fmla="*/ 130 h 189"/>
                    <a:gd name="T40" fmla="*/ 1 w 286"/>
                    <a:gd name="T41" fmla="*/ 110 h 189"/>
                    <a:gd name="T42" fmla="*/ 0 w 286"/>
                    <a:gd name="T43" fmla="*/ 88 h 189"/>
                    <a:gd name="T44" fmla="*/ 4 w 286"/>
                    <a:gd name="T45" fmla="*/ 66 h 189"/>
                    <a:gd name="T46" fmla="*/ 18 w 286"/>
                    <a:gd name="T47" fmla="*/ 47 h 189"/>
                    <a:gd name="T48" fmla="*/ 35 w 286"/>
                    <a:gd name="T49" fmla="*/ 31 h 189"/>
                    <a:gd name="T50" fmla="*/ 58 w 286"/>
                    <a:gd name="T51" fmla="*/ 18 h 189"/>
                    <a:gd name="T52" fmla="*/ 84 w 286"/>
                    <a:gd name="T53" fmla="*/ 7 h 189"/>
                    <a:gd name="T54" fmla="*/ 113 w 286"/>
                    <a:gd name="T55" fmla="*/ 1 h 189"/>
                    <a:gd name="T56" fmla="*/ 146 w 286"/>
                    <a:gd name="T57" fmla="*/ 0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86" h="189">
                      <a:moveTo>
                        <a:pt x="146" y="0"/>
                      </a:moveTo>
                      <a:lnTo>
                        <a:pt x="177" y="2"/>
                      </a:lnTo>
                      <a:lnTo>
                        <a:pt x="206" y="9"/>
                      </a:lnTo>
                      <a:lnTo>
                        <a:pt x="232" y="20"/>
                      </a:lnTo>
                      <a:lnTo>
                        <a:pt x="254" y="35"/>
                      </a:lnTo>
                      <a:lnTo>
                        <a:pt x="270" y="52"/>
                      </a:lnTo>
                      <a:lnTo>
                        <a:pt x="281" y="71"/>
                      </a:lnTo>
                      <a:lnTo>
                        <a:pt x="286" y="91"/>
                      </a:lnTo>
                      <a:lnTo>
                        <a:pt x="283" y="114"/>
                      </a:lnTo>
                      <a:lnTo>
                        <a:pt x="272" y="135"/>
                      </a:lnTo>
                      <a:lnTo>
                        <a:pt x="255" y="153"/>
                      </a:lnTo>
                      <a:lnTo>
                        <a:pt x="232" y="169"/>
                      </a:lnTo>
                      <a:lnTo>
                        <a:pt x="204" y="180"/>
                      </a:lnTo>
                      <a:lnTo>
                        <a:pt x="173" y="187"/>
                      </a:lnTo>
                      <a:lnTo>
                        <a:pt x="139" y="189"/>
                      </a:lnTo>
                      <a:lnTo>
                        <a:pt x="105" y="186"/>
                      </a:lnTo>
                      <a:lnTo>
                        <a:pt x="73" y="177"/>
                      </a:lnTo>
                      <a:lnTo>
                        <a:pt x="47" y="165"/>
                      </a:lnTo>
                      <a:lnTo>
                        <a:pt x="25" y="149"/>
                      </a:lnTo>
                      <a:lnTo>
                        <a:pt x="9" y="130"/>
                      </a:lnTo>
                      <a:lnTo>
                        <a:pt x="1" y="110"/>
                      </a:lnTo>
                      <a:lnTo>
                        <a:pt x="0" y="88"/>
                      </a:lnTo>
                      <a:lnTo>
                        <a:pt x="4" y="66"/>
                      </a:lnTo>
                      <a:lnTo>
                        <a:pt x="18" y="47"/>
                      </a:lnTo>
                      <a:lnTo>
                        <a:pt x="35" y="31"/>
                      </a:lnTo>
                      <a:lnTo>
                        <a:pt x="58" y="18"/>
                      </a:lnTo>
                      <a:lnTo>
                        <a:pt x="84" y="7"/>
                      </a:lnTo>
                      <a:lnTo>
                        <a:pt x="113" y="1"/>
                      </a:lnTo>
                      <a:lnTo>
                        <a:pt x="146"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white"/>
                    </a:solidFill>
                  </a:endParaRPr>
                </a:p>
              </p:txBody>
            </p:sp>
            <p:sp>
              <p:nvSpPr>
                <p:cNvPr id="167" name="Freeform 21"/>
                <p:cNvSpPr>
                  <a:spLocks/>
                </p:cNvSpPr>
                <p:nvPr/>
              </p:nvSpPr>
              <p:spPr bwMode="auto">
                <a:xfrm>
                  <a:off x="1428731" y="3250682"/>
                  <a:ext cx="92330" cy="61553"/>
                </a:xfrm>
                <a:custGeom>
                  <a:avLst/>
                  <a:gdLst>
                    <a:gd name="T0" fmla="*/ 130 w 254"/>
                    <a:gd name="T1" fmla="*/ 0 h 168"/>
                    <a:gd name="T2" fmla="*/ 159 w 254"/>
                    <a:gd name="T3" fmla="*/ 3 h 168"/>
                    <a:gd name="T4" fmla="*/ 184 w 254"/>
                    <a:gd name="T5" fmla="*/ 9 h 168"/>
                    <a:gd name="T6" fmla="*/ 207 w 254"/>
                    <a:gd name="T7" fmla="*/ 18 h 168"/>
                    <a:gd name="T8" fmla="*/ 226 w 254"/>
                    <a:gd name="T9" fmla="*/ 32 h 168"/>
                    <a:gd name="T10" fmla="*/ 241 w 254"/>
                    <a:gd name="T11" fmla="*/ 46 h 168"/>
                    <a:gd name="T12" fmla="*/ 251 w 254"/>
                    <a:gd name="T13" fmla="*/ 64 h 168"/>
                    <a:gd name="T14" fmla="*/ 254 w 254"/>
                    <a:gd name="T15" fmla="*/ 83 h 168"/>
                    <a:gd name="T16" fmla="*/ 252 w 254"/>
                    <a:gd name="T17" fmla="*/ 103 h 168"/>
                    <a:gd name="T18" fmla="*/ 242 w 254"/>
                    <a:gd name="T19" fmla="*/ 121 h 168"/>
                    <a:gd name="T20" fmla="*/ 228 w 254"/>
                    <a:gd name="T21" fmla="*/ 137 h 168"/>
                    <a:gd name="T22" fmla="*/ 207 w 254"/>
                    <a:gd name="T23" fmla="*/ 150 h 168"/>
                    <a:gd name="T24" fmla="*/ 183 w 254"/>
                    <a:gd name="T25" fmla="*/ 161 h 168"/>
                    <a:gd name="T26" fmla="*/ 155 w 254"/>
                    <a:gd name="T27" fmla="*/ 167 h 168"/>
                    <a:gd name="T28" fmla="*/ 125 w 254"/>
                    <a:gd name="T29" fmla="*/ 168 h 168"/>
                    <a:gd name="T30" fmla="*/ 95 w 254"/>
                    <a:gd name="T31" fmla="*/ 166 h 168"/>
                    <a:gd name="T32" fmla="*/ 67 w 254"/>
                    <a:gd name="T33" fmla="*/ 159 h 168"/>
                    <a:gd name="T34" fmla="*/ 44 w 254"/>
                    <a:gd name="T35" fmla="*/ 148 h 168"/>
                    <a:gd name="T36" fmla="*/ 25 w 254"/>
                    <a:gd name="T37" fmla="*/ 133 h 168"/>
                    <a:gd name="T38" fmla="*/ 10 w 254"/>
                    <a:gd name="T39" fmla="*/ 116 h 168"/>
                    <a:gd name="T40" fmla="*/ 3 w 254"/>
                    <a:gd name="T41" fmla="*/ 98 h 168"/>
                    <a:gd name="T42" fmla="*/ 0 w 254"/>
                    <a:gd name="T43" fmla="*/ 79 h 168"/>
                    <a:gd name="T44" fmla="*/ 6 w 254"/>
                    <a:gd name="T45" fmla="*/ 60 h 168"/>
                    <a:gd name="T46" fmla="*/ 17 w 254"/>
                    <a:gd name="T47" fmla="*/ 43 h 168"/>
                    <a:gd name="T48" fmla="*/ 33 w 254"/>
                    <a:gd name="T49" fmla="*/ 28 h 168"/>
                    <a:gd name="T50" fmla="*/ 54 w 254"/>
                    <a:gd name="T51" fmla="*/ 16 h 168"/>
                    <a:gd name="T52" fmla="*/ 77 w 254"/>
                    <a:gd name="T53" fmla="*/ 8 h 168"/>
                    <a:gd name="T54" fmla="*/ 102 w 254"/>
                    <a:gd name="T55" fmla="*/ 2 h 168"/>
                    <a:gd name="T56" fmla="*/ 130 w 254"/>
                    <a:gd name="T5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54" h="168">
                      <a:moveTo>
                        <a:pt x="130" y="0"/>
                      </a:moveTo>
                      <a:lnTo>
                        <a:pt x="159" y="3"/>
                      </a:lnTo>
                      <a:lnTo>
                        <a:pt x="184" y="9"/>
                      </a:lnTo>
                      <a:lnTo>
                        <a:pt x="207" y="18"/>
                      </a:lnTo>
                      <a:lnTo>
                        <a:pt x="226" y="32"/>
                      </a:lnTo>
                      <a:lnTo>
                        <a:pt x="241" y="46"/>
                      </a:lnTo>
                      <a:lnTo>
                        <a:pt x="251" y="64"/>
                      </a:lnTo>
                      <a:lnTo>
                        <a:pt x="254" y="83"/>
                      </a:lnTo>
                      <a:lnTo>
                        <a:pt x="252" y="103"/>
                      </a:lnTo>
                      <a:lnTo>
                        <a:pt x="242" y="121"/>
                      </a:lnTo>
                      <a:lnTo>
                        <a:pt x="228" y="137"/>
                      </a:lnTo>
                      <a:lnTo>
                        <a:pt x="207" y="150"/>
                      </a:lnTo>
                      <a:lnTo>
                        <a:pt x="183" y="161"/>
                      </a:lnTo>
                      <a:lnTo>
                        <a:pt x="155" y="167"/>
                      </a:lnTo>
                      <a:lnTo>
                        <a:pt x="125" y="168"/>
                      </a:lnTo>
                      <a:lnTo>
                        <a:pt x="95" y="166"/>
                      </a:lnTo>
                      <a:lnTo>
                        <a:pt x="67" y="159"/>
                      </a:lnTo>
                      <a:lnTo>
                        <a:pt x="44" y="148"/>
                      </a:lnTo>
                      <a:lnTo>
                        <a:pt x="25" y="133"/>
                      </a:lnTo>
                      <a:lnTo>
                        <a:pt x="10" y="116"/>
                      </a:lnTo>
                      <a:lnTo>
                        <a:pt x="3" y="98"/>
                      </a:lnTo>
                      <a:lnTo>
                        <a:pt x="0" y="79"/>
                      </a:lnTo>
                      <a:lnTo>
                        <a:pt x="6" y="60"/>
                      </a:lnTo>
                      <a:lnTo>
                        <a:pt x="17" y="43"/>
                      </a:lnTo>
                      <a:lnTo>
                        <a:pt x="33" y="28"/>
                      </a:lnTo>
                      <a:lnTo>
                        <a:pt x="54" y="16"/>
                      </a:lnTo>
                      <a:lnTo>
                        <a:pt x="77" y="8"/>
                      </a:lnTo>
                      <a:lnTo>
                        <a:pt x="102" y="2"/>
                      </a:lnTo>
                      <a:lnTo>
                        <a:pt x="130" y="0"/>
                      </a:lnTo>
                      <a:close/>
                    </a:path>
                  </a:pathLst>
                </a:custGeom>
                <a:solidFill>
                  <a:srgbClr val="8ED6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white"/>
                    </a:solidFill>
                  </a:endParaRPr>
                </a:p>
              </p:txBody>
            </p:sp>
            <p:sp>
              <p:nvSpPr>
                <p:cNvPr id="168" name="Freeform 22"/>
                <p:cNvSpPr>
                  <a:spLocks/>
                </p:cNvSpPr>
                <p:nvPr/>
              </p:nvSpPr>
              <p:spPr bwMode="auto">
                <a:xfrm>
                  <a:off x="1119157" y="3113093"/>
                  <a:ext cx="269747" cy="450785"/>
                </a:xfrm>
                <a:custGeom>
                  <a:avLst/>
                  <a:gdLst>
                    <a:gd name="T0" fmla="*/ 161 w 746"/>
                    <a:gd name="T1" fmla="*/ 14 h 1247"/>
                    <a:gd name="T2" fmla="*/ 247 w 746"/>
                    <a:gd name="T3" fmla="*/ 44 h 1247"/>
                    <a:gd name="T4" fmla="*/ 332 w 746"/>
                    <a:gd name="T5" fmla="*/ 79 h 1247"/>
                    <a:gd name="T6" fmla="*/ 420 w 746"/>
                    <a:gd name="T7" fmla="*/ 120 h 1247"/>
                    <a:gd name="T8" fmla="*/ 503 w 746"/>
                    <a:gd name="T9" fmla="*/ 169 h 1247"/>
                    <a:gd name="T10" fmla="*/ 573 w 746"/>
                    <a:gd name="T11" fmla="*/ 221 h 1247"/>
                    <a:gd name="T12" fmla="*/ 622 w 746"/>
                    <a:gd name="T13" fmla="*/ 276 h 1247"/>
                    <a:gd name="T14" fmla="*/ 640 w 746"/>
                    <a:gd name="T15" fmla="*/ 327 h 1247"/>
                    <a:gd name="T16" fmla="*/ 630 w 746"/>
                    <a:gd name="T17" fmla="*/ 370 h 1247"/>
                    <a:gd name="T18" fmla="*/ 609 w 746"/>
                    <a:gd name="T19" fmla="*/ 412 h 1247"/>
                    <a:gd name="T20" fmla="*/ 589 w 746"/>
                    <a:gd name="T21" fmla="*/ 454 h 1247"/>
                    <a:gd name="T22" fmla="*/ 584 w 746"/>
                    <a:gd name="T23" fmla="*/ 497 h 1247"/>
                    <a:gd name="T24" fmla="*/ 602 w 746"/>
                    <a:gd name="T25" fmla="*/ 537 h 1247"/>
                    <a:gd name="T26" fmla="*/ 634 w 746"/>
                    <a:gd name="T27" fmla="*/ 574 h 1247"/>
                    <a:gd name="T28" fmla="*/ 675 w 746"/>
                    <a:gd name="T29" fmla="*/ 613 h 1247"/>
                    <a:gd name="T30" fmla="*/ 709 w 746"/>
                    <a:gd name="T31" fmla="*/ 656 h 1247"/>
                    <a:gd name="T32" fmla="*/ 725 w 746"/>
                    <a:gd name="T33" fmla="*/ 708 h 1247"/>
                    <a:gd name="T34" fmla="*/ 725 w 746"/>
                    <a:gd name="T35" fmla="*/ 769 h 1247"/>
                    <a:gd name="T36" fmla="*/ 714 w 746"/>
                    <a:gd name="T37" fmla="*/ 832 h 1247"/>
                    <a:gd name="T38" fmla="*/ 699 w 746"/>
                    <a:gd name="T39" fmla="*/ 895 h 1247"/>
                    <a:gd name="T40" fmla="*/ 691 w 746"/>
                    <a:gd name="T41" fmla="*/ 957 h 1247"/>
                    <a:gd name="T42" fmla="*/ 696 w 746"/>
                    <a:gd name="T43" fmla="*/ 1019 h 1247"/>
                    <a:gd name="T44" fmla="*/ 722 w 746"/>
                    <a:gd name="T45" fmla="*/ 1079 h 1247"/>
                    <a:gd name="T46" fmla="*/ 534 w 746"/>
                    <a:gd name="T47" fmla="*/ 1247 h 1247"/>
                    <a:gd name="T48" fmla="*/ 494 w 746"/>
                    <a:gd name="T49" fmla="*/ 1156 h 1247"/>
                    <a:gd name="T50" fmla="*/ 478 w 746"/>
                    <a:gd name="T51" fmla="*/ 1067 h 1247"/>
                    <a:gd name="T52" fmla="*/ 479 w 746"/>
                    <a:gd name="T53" fmla="*/ 983 h 1247"/>
                    <a:gd name="T54" fmla="*/ 491 w 746"/>
                    <a:gd name="T55" fmla="*/ 910 h 1247"/>
                    <a:gd name="T56" fmla="*/ 506 w 746"/>
                    <a:gd name="T57" fmla="*/ 852 h 1247"/>
                    <a:gd name="T58" fmla="*/ 524 w 746"/>
                    <a:gd name="T59" fmla="*/ 794 h 1247"/>
                    <a:gd name="T60" fmla="*/ 535 w 746"/>
                    <a:gd name="T61" fmla="*/ 751 h 1247"/>
                    <a:gd name="T62" fmla="*/ 532 w 746"/>
                    <a:gd name="T63" fmla="*/ 720 h 1247"/>
                    <a:gd name="T64" fmla="*/ 508 w 746"/>
                    <a:gd name="T65" fmla="*/ 690 h 1247"/>
                    <a:gd name="T66" fmla="*/ 473 w 746"/>
                    <a:gd name="T67" fmla="*/ 650 h 1247"/>
                    <a:gd name="T68" fmla="*/ 440 w 746"/>
                    <a:gd name="T69" fmla="*/ 601 h 1247"/>
                    <a:gd name="T70" fmla="*/ 417 w 746"/>
                    <a:gd name="T71" fmla="*/ 542 h 1247"/>
                    <a:gd name="T72" fmla="*/ 409 w 746"/>
                    <a:gd name="T73" fmla="*/ 489 h 1247"/>
                    <a:gd name="T74" fmla="*/ 413 w 746"/>
                    <a:gd name="T75" fmla="*/ 453 h 1247"/>
                    <a:gd name="T76" fmla="*/ 420 w 746"/>
                    <a:gd name="T77" fmla="*/ 421 h 1247"/>
                    <a:gd name="T78" fmla="*/ 431 w 746"/>
                    <a:gd name="T79" fmla="*/ 393 h 1247"/>
                    <a:gd name="T80" fmla="*/ 440 w 746"/>
                    <a:gd name="T81" fmla="*/ 368 h 1247"/>
                    <a:gd name="T82" fmla="*/ 448 w 746"/>
                    <a:gd name="T83" fmla="*/ 345 h 1247"/>
                    <a:gd name="T84" fmla="*/ 449 w 746"/>
                    <a:gd name="T85" fmla="*/ 322 h 1247"/>
                    <a:gd name="T86" fmla="*/ 442 w 746"/>
                    <a:gd name="T87" fmla="*/ 298 h 1247"/>
                    <a:gd name="T88" fmla="*/ 424 w 746"/>
                    <a:gd name="T89" fmla="*/ 274 h 1247"/>
                    <a:gd name="T90" fmla="*/ 391 w 746"/>
                    <a:gd name="T91" fmla="*/ 247 h 1247"/>
                    <a:gd name="T92" fmla="*/ 341 w 746"/>
                    <a:gd name="T93" fmla="*/ 217 h 1247"/>
                    <a:gd name="T94" fmla="*/ 274 w 746"/>
                    <a:gd name="T95" fmla="*/ 182 h 1247"/>
                    <a:gd name="T96" fmla="*/ 183 w 746"/>
                    <a:gd name="T97" fmla="*/ 142 h 1247"/>
                    <a:gd name="T98" fmla="*/ 68 w 746"/>
                    <a:gd name="T99" fmla="*/ 96 h 1247"/>
                    <a:gd name="T100" fmla="*/ 116 w 746"/>
                    <a:gd name="T101" fmla="*/ 0 h 1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46" h="1247">
                      <a:moveTo>
                        <a:pt x="116" y="0"/>
                      </a:moveTo>
                      <a:lnTo>
                        <a:pt x="161" y="14"/>
                      </a:lnTo>
                      <a:lnTo>
                        <a:pt x="210" y="29"/>
                      </a:lnTo>
                      <a:lnTo>
                        <a:pt x="247" y="44"/>
                      </a:lnTo>
                      <a:lnTo>
                        <a:pt x="289" y="60"/>
                      </a:lnTo>
                      <a:lnTo>
                        <a:pt x="332" y="79"/>
                      </a:lnTo>
                      <a:lnTo>
                        <a:pt x="376" y="98"/>
                      </a:lnTo>
                      <a:lnTo>
                        <a:pt x="420" y="120"/>
                      </a:lnTo>
                      <a:lnTo>
                        <a:pt x="463" y="143"/>
                      </a:lnTo>
                      <a:lnTo>
                        <a:pt x="503" y="169"/>
                      </a:lnTo>
                      <a:lnTo>
                        <a:pt x="541" y="194"/>
                      </a:lnTo>
                      <a:lnTo>
                        <a:pt x="573" y="221"/>
                      </a:lnTo>
                      <a:lnTo>
                        <a:pt x="601" y="247"/>
                      </a:lnTo>
                      <a:lnTo>
                        <a:pt x="622" y="276"/>
                      </a:lnTo>
                      <a:lnTo>
                        <a:pt x="636" y="304"/>
                      </a:lnTo>
                      <a:lnTo>
                        <a:pt x="640" y="327"/>
                      </a:lnTo>
                      <a:lnTo>
                        <a:pt x="638" y="349"/>
                      </a:lnTo>
                      <a:lnTo>
                        <a:pt x="630" y="370"/>
                      </a:lnTo>
                      <a:lnTo>
                        <a:pt x="621" y="391"/>
                      </a:lnTo>
                      <a:lnTo>
                        <a:pt x="609" y="412"/>
                      </a:lnTo>
                      <a:lnTo>
                        <a:pt x="598" y="433"/>
                      </a:lnTo>
                      <a:lnTo>
                        <a:pt x="589" y="454"/>
                      </a:lnTo>
                      <a:lnTo>
                        <a:pt x="584" y="476"/>
                      </a:lnTo>
                      <a:lnTo>
                        <a:pt x="584" y="497"/>
                      </a:lnTo>
                      <a:lnTo>
                        <a:pt x="590" y="518"/>
                      </a:lnTo>
                      <a:lnTo>
                        <a:pt x="602" y="537"/>
                      </a:lnTo>
                      <a:lnTo>
                        <a:pt x="617" y="555"/>
                      </a:lnTo>
                      <a:lnTo>
                        <a:pt x="634" y="574"/>
                      </a:lnTo>
                      <a:lnTo>
                        <a:pt x="651" y="591"/>
                      </a:lnTo>
                      <a:lnTo>
                        <a:pt x="675" y="613"/>
                      </a:lnTo>
                      <a:lnTo>
                        <a:pt x="693" y="634"/>
                      </a:lnTo>
                      <a:lnTo>
                        <a:pt x="709" y="656"/>
                      </a:lnTo>
                      <a:lnTo>
                        <a:pt x="719" y="676"/>
                      </a:lnTo>
                      <a:lnTo>
                        <a:pt x="725" y="708"/>
                      </a:lnTo>
                      <a:lnTo>
                        <a:pt x="727" y="738"/>
                      </a:lnTo>
                      <a:lnTo>
                        <a:pt x="725" y="769"/>
                      </a:lnTo>
                      <a:lnTo>
                        <a:pt x="720" y="801"/>
                      </a:lnTo>
                      <a:lnTo>
                        <a:pt x="714" y="832"/>
                      </a:lnTo>
                      <a:lnTo>
                        <a:pt x="706" y="864"/>
                      </a:lnTo>
                      <a:lnTo>
                        <a:pt x="699" y="895"/>
                      </a:lnTo>
                      <a:lnTo>
                        <a:pt x="693" y="927"/>
                      </a:lnTo>
                      <a:lnTo>
                        <a:pt x="691" y="957"/>
                      </a:lnTo>
                      <a:lnTo>
                        <a:pt x="691" y="988"/>
                      </a:lnTo>
                      <a:lnTo>
                        <a:pt x="696" y="1019"/>
                      </a:lnTo>
                      <a:lnTo>
                        <a:pt x="705" y="1049"/>
                      </a:lnTo>
                      <a:lnTo>
                        <a:pt x="722" y="1079"/>
                      </a:lnTo>
                      <a:lnTo>
                        <a:pt x="746" y="1108"/>
                      </a:lnTo>
                      <a:lnTo>
                        <a:pt x="534" y="1247"/>
                      </a:lnTo>
                      <a:lnTo>
                        <a:pt x="509" y="1201"/>
                      </a:lnTo>
                      <a:lnTo>
                        <a:pt x="494" y="1156"/>
                      </a:lnTo>
                      <a:lnTo>
                        <a:pt x="483" y="1110"/>
                      </a:lnTo>
                      <a:lnTo>
                        <a:pt x="478" y="1067"/>
                      </a:lnTo>
                      <a:lnTo>
                        <a:pt x="477" y="1023"/>
                      </a:lnTo>
                      <a:lnTo>
                        <a:pt x="479" y="983"/>
                      </a:lnTo>
                      <a:lnTo>
                        <a:pt x="484" y="945"/>
                      </a:lnTo>
                      <a:lnTo>
                        <a:pt x="491" y="910"/>
                      </a:lnTo>
                      <a:lnTo>
                        <a:pt x="499" y="879"/>
                      </a:lnTo>
                      <a:lnTo>
                        <a:pt x="506" y="852"/>
                      </a:lnTo>
                      <a:lnTo>
                        <a:pt x="514" y="820"/>
                      </a:lnTo>
                      <a:lnTo>
                        <a:pt x="524" y="794"/>
                      </a:lnTo>
                      <a:lnTo>
                        <a:pt x="530" y="771"/>
                      </a:lnTo>
                      <a:lnTo>
                        <a:pt x="535" y="751"/>
                      </a:lnTo>
                      <a:lnTo>
                        <a:pt x="536" y="734"/>
                      </a:lnTo>
                      <a:lnTo>
                        <a:pt x="532" y="720"/>
                      </a:lnTo>
                      <a:lnTo>
                        <a:pt x="524" y="707"/>
                      </a:lnTo>
                      <a:lnTo>
                        <a:pt x="508" y="690"/>
                      </a:lnTo>
                      <a:lnTo>
                        <a:pt x="490" y="672"/>
                      </a:lnTo>
                      <a:lnTo>
                        <a:pt x="473" y="650"/>
                      </a:lnTo>
                      <a:lnTo>
                        <a:pt x="456" y="627"/>
                      </a:lnTo>
                      <a:lnTo>
                        <a:pt x="440" y="601"/>
                      </a:lnTo>
                      <a:lnTo>
                        <a:pt x="427" y="574"/>
                      </a:lnTo>
                      <a:lnTo>
                        <a:pt x="417" y="542"/>
                      </a:lnTo>
                      <a:lnTo>
                        <a:pt x="411" y="510"/>
                      </a:lnTo>
                      <a:lnTo>
                        <a:pt x="409" y="489"/>
                      </a:lnTo>
                      <a:lnTo>
                        <a:pt x="410" y="471"/>
                      </a:lnTo>
                      <a:lnTo>
                        <a:pt x="413" y="453"/>
                      </a:lnTo>
                      <a:lnTo>
                        <a:pt x="416" y="437"/>
                      </a:lnTo>
                      <a:lnTo>
                        <a:pt x="420" y="421"/>
                      </a:lnTo>
                      <a:lnTo>
                        <a:pt x="425" y="407"/>
                      </a:lnTo>
                      <a:lnTo>
                        <a:pt x="431" y="393"/>
                      </a:lnTo>
                      <a:lnTo>
                        <a:pt x="436" y="381"/>
                      </a:lnTo>
                      <a:lnTo>
                        <a:pt x="440" y="368"/>
                      </a:lnTo>
                      <a:lnTo>
                        <a:pt x="444" y="356"/>
                      </a:lnTo>
                      <a:lnTo>
                        <a:pt x="448" y="345"/>
                      </a:lnTo>
                      <a:lnTo>
                        <a:pt x="449" y="333"/>
                      </a:lnTo>
                      <a:lnTo>
                        <a:pt x="449" y="322"/>
                      </a:lnTo>
                      <a:lnTo>
                        <a:pt x="447" y="310"/>
                      </a:lnTo>
                      <a:lnTo>
                        <a:pt x="442" y="298"/>
                      </a:lnTo>
                      <a:lnTo>
                        <a:pt x="434" y="286"/>
                      </a:lnTo>
                      <a:lnTo>
                        <a:pt x="424" y="274"/>
                      </a:lnTo>
                      <a:lnTo>
                        <a:pt x="409" y="260"/>
                      </a:lnTo>
                      <a:lnTo>
                        <a:pt x="391" y="247"/>
                      </a:lnTo>
                      <a:lnTo>
                        <a:pt x="368" y="233"/>
                      </a:lnTo>
                      <a:lnTo>
                        <a:pt x="341" y="217"/>
                      </a:lnTo>
                      <a:lnTo>
                        <a:pt x="310" y="200"/>
                      </a:lnTo>
                      <a:lnTo>
                        <a:pt x="274" y="182"/>
                      </a:lnTo>
                      <a:lnTo>
                        <a:pt x="231" y="162"/>
                      </a:lnTo>
                      <a:lnTo>
                        <a:pt x="183" y="142"/>
                      </a:lnTo>
                      <a:lnTo>
                        <a:pt x="129" y="120"/>
                      </a:lnTo>
                      <a:lnTo>
                        <a:pt x="68" y="96"/>
                      </a:lnTo>
                      <a:lnTo>
                        <a:pt x="0" y="71"/>
                      </a:lnTo>
                      <a:lnTo>
                        <a:pt x="116"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white"/>
                    </a:solidFill>
                  </a:endParaRPr>
                </a:p>
              </p:txBody>
            </p:sp>
          </p:grpSp>
        </p:grpSp>
        <p:grpSp>
          <p:nvGrpSpPr>
            <p:cNvPr id="124" name="Group 123"/>
            <p:cNvGrpSpPr/>
            <p:nvPr/>
          </p:nvGrpSpPr>
          <p:grpSpPr>
            <a:xfrm>
              <a:off x="6044826" y="4618154"/>
              <a:ext cx="915648" cy="843576"/>
              <a:chOff x="6504124" y="4227070"/>
              <a:chExt cx="1122808" cy="1034431"/>
            </a:xfrm>
          </p:grpSpPr>
          <p:grpSp>
            <p:nvGrpSpPr>
              <p:cNvPr id="129" name="Group 128"/>
              <p:cNvGrpSpPr>
                <a:grpSpLocks noChangeAspect="1"/>
              </p:cNvGrpSpPr>
              <p:nvPr/>
            </p:nvGrpSpPr>
            <p:grpSpPr>
              <a:xfrm>
                <a:off x="7053515" y="4227070"/>
                <a:ext cx="573417" cy="600445"/>
                <a:chOff x="14953974" y="2404795"/>
                <a:chExt cx="521030" cy="545581"/>
              </a:xfrm>
              <a:solidFill>
                <a:schemeClr val="tx1"/>
              </a:solidFill>
            </p:grpSpPr>
            <p:sp>
              <p:nvSpPr>
                <p:cNvPr id="148" name="Freeform 147"/>
                <p:cNvSpPr>
                  <a:spLocks/>
                </p:cNvSpPr>
                <p:nvPr/>
              </p:nvSpPr>
              <p:spPr bwMode="auto">
                <a:xfrm>
                  <a:off x="14953974" y="2404795"/>
                  <a:ext cx="521030" cy="545581"/>
                </a:xfrm>
                <a:custGeom>
                  <a:avLst/>
                  <a:gdLst>
                    <a:gd name="T0" fmla="*/ 1001 w 1908"/>
                    <a:gd name="T1" fmla="*/ 0 h 1998"/>
                    <a:gd name="T2" fmla="*/ 1103 w 1908"/>
                    <a:gd name="T3" fmla="*/ 5 h 1998"/>
                    <a:gd name="T4" fmla="*/ 1212 w 1908"/>
                    <a:gd name="T5" fmla="*/ 14 h 1998"/>
                    <a:gd name="T6" fmla="*/ 1322 w 1908"/>
                    <a:gd name="T7" fmla="*/ 27 h 1998"/>
                    <a:gd name="T8" fmla="*/ 1432 w 1908"/>
                    <a:gd name="T9" fmla="*/ 45 h 1998"/>
                    <a:gd name="T10" fmla="*/ 1538 w 1908"/>
                    <a:gd name="T11" fmla="*/ 70 h 1998"/>
                    <a:gd name="T12" fmla="*/ 1637 w 1908"/>
                    <a:gd name="T13" fmla="*/ 102 h 1998"/>
                    <a:gd name="T14" fmla="*/ 1725 w 1908"/>
                    <a:gd name="T15" fmla="*/ 141 h 1998"/>
                    <a:gd name="T16" fmla="*/ 1800 w 1908"/>
                    <a:gd name="T17" fmla="*/ 186 h 1998"/>
                    <a:gd name="T18" fmla="*/ 1858 w 1908"/>
                    <a:gd name="T19" fmla="*/ 241 h 1998"/>
                    <a:gd name="T20" fmla="*/ 1895 w 1908"/>
                    <a:gd name="T21" fmla="*/ 304 h 1998"/>
                    <a:gd name="T22" fmla="*/ 1908 w 1908"/>
                    <a:gd name="T23" fmla="*/ 378 h 1998"/>
                    <a:gd name="T24" fmla="*/ 1908 w 1908"/>
                    <a:gd name="T25" fmla="*/ 404 h 1998"/>
                    <a:gd name="T26" fmla="*/ 1908 w 1908"/>
                    <a:gd name="T27" fmla="*/ 651 h 1998"/>
                    <a:gd name="T28" fmla="*/ 1908 w 1908"/>
                    <a:gd name="T29" fmla="*/ 832 h 1998"/>
                    <a:gd name="T30" fmla="*/ 1908 w 1908"/>
                    <a:gd name="T31" fmla="*/ 964 h 1998"/>
                    <a:gd name="T32" fmla="*/ 1908 w 1908"/>
                    <a:gd name="T33" fmla="*/ 1097 h 1998"/>
                    <a:gd name="T34" fmla="*/ 1908 w 1908"/>
                    <a:gd name="T35" fmla="*/ 1288 h 1998"/>
                    <a:gd name="T36" fmla="*/ 1908 w 1908"/>
                    <a:gd name="T37" fmla="*/ 1403 h 1998"/>
                    <a:gd name="T38" fmla="*/ 1908 w 1908"/>
                    <a:gd name="T39" fmla="*/ 1502 h 1998"/>
                    <a:gd name="T40" fmla="*/ 1908 w 1908"/>
                    <a:gd name="T41" fmla="*/ 1629 h 1998"/>
                    <a:gd name="T42" fmla="*/ 1908 w 1908"/>
                    <a:gd name="T43" fmla="*/ 1646 h 1998"/>
                    <a:gd name="T44" fmla="*/ 1897 w 1908"/>
                    <a:gd name="T45" fmla="*/ 1695 h 1998"/>
                    <a:gd name="T46" fmla="*/ 1851 w 1908"/>
                    <a:gd name="T47" fmla="*/ 1757 h 1998"/>
                    <a:gd name="T48" fmla="*/ 1771 w 1908"/>
                    <a:gd name="T49" fmla="*/ 1824 h 1998"/>
                    <a:gd name="T50" fmla="*/ 1675 w 1908"/>
                    <a:gd name="T51" fmla="*/ 1878 h 1998"/>
                    <a:gd name="T52" fmla="*/ 1566 w 1908"/>
                    <a:gd name="T53" fmla="*/ 1920 h 1998"/>
                    <a:gd name="T54" fmla="*/ 1449 w 1908"/>
                    <a:gd name="T55" fmla="*/ 1952 h 1998"/>
                    <a:gd name="T56" fmla="*/ 1324 w 1908"/>
                    <a:gd name="T57" fmla="*/ 1974 h 1998"/>
                    <a:gd name="T58" fmla="*/ 1198 w 1908"/>
                    <a:gd name="T59" fmla="*/ 1988 h 1998"/>
                    <a:gd name="T60" fmla="*/ 1074 w 1908"/>
                    <a:gd name="T61" fmla="*/ 1995 h 1998"/>
                    <a:gd name="T62" fmla="*/ 953 w 1908"/>
                    <a:gd name="T63" fmla="*/ 1998 h 1998"/>
                    <a:gd name="T64" fmla="*/ 834 w 1908"/>
                    <a:gd name="T65" fmla="*/ 1995 h 1998"/>
                    <a:gd name="T66" fmla="*/ 710 w 1908"/>
                    <a:gd name="T67" fmla="*/ 1988 h 1998"/>
                    <a:gd name="T68" fmla="*/ 584 w 1908"/>
                    <a:gd name="T69" fmla="*/ 1974 h 1998"/>
                    <a:gd name="T70" fmla="*/ 459 w 1908"/>
                    <a:gd name="T71" fmla="*/ 1952 h 1998"/>
                    <a:gd name="T72" fmla="*/ 342 w 1908"/>
                    <a:gd name="T73" fmla="*/ 1920 h 1998"/>
                    <a:gd name="T74" fmla="*/ 233 w 1908"/>
                    <a:gd name="T75" fmla="*/ 1878 h 1998"/>
                    <a:gd name="T76" fmla="*/ 137 w 1908"/>
                    <a:gd name="T77" fmla="*/ 1824 h 1998"/>
                    <a:gd name="T78" fmla="*/ 57 w 1908"/>
                    <a:gd name="T79" fmla="*/ 1757 h 1998"/>
                    <a:gd name="T80" fmla="*/ 11 w 1908"/>
                    <a:gd name="T81" fmla="*/ 1695 h 1998"/>
                    <a:gd name="T82" fmla="*/ 0 w 1908"/>
                    <a:gd name="T83" fmla="*/ 1646 h 1998"/>
                    <a:gd name="T84" fmla="*/ 0 w 1908"/>
                    <a:gd name="T85" fmla="*/ 1629 h 1998"/>
                    <a:gd name="T86" fmla="*/ 0 w 1908"/>
                    <a:gd name="T87" fmla="*/ 1403 h 1998"/>
                    <a:gd name="T88" fmla="*/ 0 w 1908"/>
                    <a:gd name="T89" fmla="*/ 1226 h 1998"/>
                    <a:gd name="T90" fmla="*/ 0 w 1908"/>
                    <a:gd name="T91" fmla="*/ 1097 h 1998"/>
                    <a:gd name="T92" fmla="*/ 0 w 1908"/>
                    <a:gd name="T93" fmla="*/ 964 h 1998"/>
                    <a:gd name="T94" fmla="*/ 0 w 1908"/>
                    <a:gd name="T95" fmla="*/ 769 h 1998"/>
                    <a:gd name="T96" fmla="*/ 0 w 1908"/>
                    <a:gd name="T97" fmla="*/ 651 h 1998"/>
                    <a:gd name="T98" fmla="*/ 0 w 1908"/>
                    <a:gd name="T99" fmla="*/ 547 h 1998"/>
                    <a:gd name="T100" fmla="*/ 0 w 1908"/>
                    <a:gd name="T101" fmla="*/ 404 h 1998"/>
                    <a:gd name="T102" fmla="*/ 0 w 1908"/>
                    <a:gd name="T103" fmla="*/ 378 h 1998"/>
                    <a:gd name="T104" fmla="*/ 13 w 1908"/>
                    <a:gd name="T105" fmla="*/ 304 h 1998"/>
                    <a:gd name="T106" fmla="*/ 50 w 1908"/>
                    <a:gd name="T107" fmla="*/ 241 h 1998"/>
                    <a:gd name="T108" fmla="*/ 108 w 1908"/>
                    <a:gd name="T109" fmla="*/ 186 h 1998"/>
                    <a:gd name="T110" fmla="*/ 183 w 1908"/>
                    <a:gd name="T111" fmla="*/ 141 h 1998"/>
                    <a:gd name="T112" fmla="*/ 271 w 1908"/>
                    <a:gd name="T113" fmla="*/ 102 h 1998"/>
                    <a:gd name="T114" fmla="*/ 370 w 1908"/>
                    <a:gd name="T115" fmla="*/ 70 h 1998"/>
                    <a:gd name="T116" fmla="*/ 476 w 1908"/>
                    <a:gd name="T117" fmla="*/ 45 h 1998"/>
                    <a:gd name="T118" fmla="*/ 586 w 1908"/>
                    <a:gd name="T119" fmla="*/ 27 h 1998"/>
                    <a:gd name="T120" fmla="*/ 696 w 1908"/>
                    <a:gd name="T121" fmla="*/ 14 h 1998"/>
                    <a:gd name="T122" fmla="*/ 804 w 1908"/>
                    <a:gd name="T123" fmla="*/ 5 h 1998"/>
                    <a:gd name="T124" fmla="*/ 907 w 1908"/>
                    <a:gd name="T125" fmla="*/ 0 h 19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908" h="1998">
                      <a:moveTo>
                        <a:pt x="953" y="0"/>
                      </a:moveTo>
                      <a:lnTo>
                        <a:pt x="1001" y="0"/>
                      </a:lnTo>
                      <a:lnTo>
                        <a:pt x="1052" y="3"/>
                      </a:lnTo>
                      <a:lnTo>
                        <a:pt x="1103" y="5"/>
                      </a:lnTo>
                      <a:lnTo>
                        <a:pt x="1157" y="9"/>
                      </a:lnTo>
                      <a:lnTo>
                        <a:pt x="1212" y="14"/>
                      </a:lnTo>
                      <a:lnTo>
                        <a:pt x="1266" y="20"/>
                      </a:lnTo>
                      <a:lnTo>
                        <a:pt x="1322" y="27"/>
                      </a:lnTo>
                      <a:lnTo>
                        <a:pt x="1377" y="35"/>
                      </a:lnTo>
                      <a:lnTo>
                        <a:pt x="1432" y="45"/>
                      </a:lnTo>
                      <a:lnTo>
                        <a:pt x="1486" y="57"/>
                      </a:lnTo>
                      <a:lnTo>
                        <a:pt x="1538" y="70"/>
                      </a:lnTo>
                      <a:lnTo>
                        <a:pt x="1589" y="85"/>
                      </a:lnTo>
                      <a:lnTo>
                        <a:pt x="1637" y="102"/>
                      </a:lnTo>
                      <a:lnTo>
                        <a:pt x="1683" y="120"/>
                      </a:lnTo>
                      <a:lnTo>
                        <a:pt x="1725" y="141"/>
                      </a:lnTo>
                      <a:lnTo>
                        <a:pt x="1765" y="162"/>
                      </a:lnTo>
                      <a:lnTo>
                        <a:pt x="1800" y="186"/>
                      </a:lnTo>
                      <a:lnTo>
                        <a:pt x="1832" y="213"/>
                      </a:lnTo>
                      <a:lnTo>
                        <a:pt x="1858" y="241"/>
                      </a:lnTo>
                      <a:lnTo>
                        <a:pt x="1879" y="271"/>
                      </a:lnTo>
                      <a:lnTo>
                        <a:pt x="1895" y="304"/>
                      </a:lnTo>
                      <a:lnTo>
                        <a:pt x="1904" y="339"/>
                      </a:lnTo>
                      <a:lnTo>
                        <a:pt x="1908" y="378"/>
                      </a:lnTo>
                      <a:lnTo>
                        <a:pt x="1908" y="387"/>
                      </a:lnTo>
                      <a:lnTo>
                        <a:pt x="1908" y="404"/>
                      </a:lnTo>
                      <a:lnTo>
                        <a:pt x="1908" y="596"/>
                      </a:lnTo>
                      <a:lnTo>
                        <a:pt x="1908" y="651"/>
                      </a:lnTo>
                      <a:lnTo>
                        <a:pt x="1908" y="708"/>
                      </a:lnTo>
                      <a:lnTo>
                        <a:pt x="1908" y="832"/>
                      </a:lnTo>
                      <a:lnTo>
                        <a:pt x="1908" y="897"/>
                      </a:lnTo>
                      <a:lnTo>
                        <a:pt x="1908" y="964"/>
                      </a:lnTo>
                      <a:lnTo>
                        <a:pt x="1908" y="1030"/>
                      </a:lnTo>
                      <a:lnTo>
                        <a:pt x="1908" y="1097"/>
                      </a:lnTo>
                      <a:lnTo>
                        <a:pt x="1908" y="1162"/>
                      </a:lnTo>
                      <a:lnTo>
                        <a:pt x="1908" y="1288"/>
                      </a:lnTo>
                      <a:lnTo>
                        <a:pt x="1908" y="1347"/>
                      </a:lnTo>
                      <a:lnTo>
                        <a:pt x="1908" y="1403"/>
                      </a:lnTo>
                      <a:lnTo>
                        <a:pt x="1908" y="1455"/>
                      </a:lnTo>
                      <a:lnTo>
                        <a:pt x="1908" y="1502"/>
                      </a:lnTo>
                      <a:lnTo>
                        <a:pt x="1908" y="1543"/>
                      </a:lnTo>
                      <a:lnTo>
                        <a:pt x="1908" y="1629"/>
                      </a:lnTo>
                      <a:lnTo>
                        <a:pt x="1908" y="1642"/>
                      </a:lnTo>
                      <a:lnTo>
                        <a:pt x="1908" y="1646"/>
                      </a:lnTo>
                      <a:lnTo>
                        <a:pt x="1906" y="1671"/>
                      </a:lnTo>
                      <a:lnTo>
                        <a:pt x="1897" y="1695"/>
                      </a:lnTo>
                      <a:lnTo>
                        <a:pt x="1885" y="1717"/>
                      </a:lnTo>
                      <a:lnTo>
                        <a:pt x="1851" y="1757"/>
                      </a:lnTo>
                      <a:lnTo>
                        <a:pt x="1814" y="1792"/>
                      </a:lnTo>
                      <a:lnTo>
                        <a:pt x="1771" y="1824"/>
                      </a:lnTo>
                      <a:lnTo>
                        <a:pt x="1725" y="1853"/>
                      </a:lnTo>
                      <a:lnTo>
                        <a:pt x="1675" y="1878"/>
                      </a:lnTo>
                      <a:lnTo>
                        <a:pt x="1621" y="1900"/>
                      </a:lnTo>
                      <a:lnTo>
                        <a:pt x="1566" y="1920"/>
                      </a:lnTo>
                      <a:lnTo>
                        <a:pt x="1508" y="1937"/>
                      </a:lnTo>
                      <a:lnTo>
                        <a:pt x="1449" y="1952"/>
                      </a:lnTo>
                      <a:lnTo>
                        <a:pt x="1387" y="1964"/>
                      </a:lnTo>
                      <a:lnTo>
                        <a:pt x="1324" y="1974"/>
                      </a:lnTo>
                      <a:lnTo>
                        <a:pt x="1261" y="1982"/>
                      </a:lnTo>
                      <a:lnTo>
                        <a:pt x="1198" y="1988"/>
                      </a:lnTo>
                      <a:lnTo>
                        <a:pt x="1135" y="1993"/>
                      </a:lnTo>
                      <a:lnTo>
                        <a:pt x="1074" y="1995"/>
                      </a:lnTo>
                      <a:lnTo>
                        <a:pt x="1013" y="1997"/>
                      </a:lnTo>
                      <a:lnTo>
                        <a:pt x="953" y="1998"/>
                      </a:lnTo>
                      <a:lnTo>
                        <a:pt x="895" y="1997"/>
                      </a:lnTo>
                      <a:lnTo>
                        <a:pt x="834" y="1995"/>
                      </a:lnTo>
                      <a:lnTo>
                        <a:pt x="773" y="1993"/>
                      </a:lnTo>
                      <a:lnTo>
                        <a:pt x="710" y="1988"/>
                      </a:lnTo>
                      <a:lnTo>
                        <a:pt x="647" y="1982"/>
                      </a:lnTo>
                      <a:lnTo>
                        <a:pt x="584" y="1974"/>
                      </a:lnTo>
                      <a:lnTo>
                        <a:pt x="521" y="1964"/>
                      </a:lnTo>
                      <a:lnTo>
                        <a:pt x="459" y="1952"/>
                      </a:lnTo>
                      <a:lnTo>
                        <a:pt x="400" y="1937"/>
                      </a:lnTo>
                      <a:lnTo>
                        <a:pt x="342" y="1920"/>
                      </a:lnTo>
                      <a:lnTo>
                        <a:pt x="285" y="1900"/>
                      </a:lnTo>
                      <a:lnTo>
                        <a:pt x="233" y="1878"/>
                      </a:lnTo>
                      <a:lnTo>
                        <a:pt x="183" y="1853"/>
                      </a:lnTo>
                      <a:lnTo>
                        <a:pt x="137" y="1824"/>
                      </a:lnTo>
                      <a:lnTo>
                        <a:pt x="94" y="1792"/>
                      </a:lnTo>
                      <a:lnTo>
                        <a:pt x="57" y="1757"/>
                      </a:lnTo>
                      <a:lnTo>
                        <a:pt x="23" y="1717"/>
                      </a:lnTo>
                      <a:lnTo>
                        <a:pt x="11" y="1695"/>
                      </a:lnTo>
                      <a:lnTo>
                        <a:pt x="2" y="1671"/>
                      </a:lnTo>
                      <a:lnTo>
                        <a:pt x="0" y="1646"/>
                      </a:lnTo>
                      <a:lnTo>
                        <a:pt x="0" y="1642"/>
                      </a:lnTo>
                      <a:lnTo>
                        <a:pt x="0" y="1629"/>
                      </a:lnTo>
                      <a:lnTo>
                        <a:pt x="0" y="1455"/>
                      </a:lnTo>
                      <a:lnTo>
                        <a:pt x="0" y="1403"/>
                      </a:lnTo>
                      <a:lnTo>
                        <a:pt x="0" y="1347"/>
                      </a:lnTo>
                      <a:lnTo>
                        <a:pt x="0" y="1226"/>
                      </a:lnTo>
                      <a:lnTo>
                        <a:pt x="0" y="1162"/>
                      </a:lnTo>
                      <a:lnTo>
                        <a:pt x="0" y="1097"/>
                      </a:lnTo>
                      <a:lnTo>
                        <a:pt x="0" y="1030"/>
                      </a:lnTo>
                      <a:lnTo>
                        <a:pt x="0" y="964"/>
                      </a:lnTo>
                      <a:lnTo>
                        <a:pt x="0" y="897"/>
                      </a:lnTo>
                      <a:lnTo>
                        <a:pt x="0" y="769"/>
                      </a:lnTo>
                      <a:lnTo>
                        <a:pt x="0" y="708"/>
                      </a:lnTo>
                      <a:lnTo>
                        <a:pt x="0" y="651"/>
                      </a:lnTo>
                      <a:lnTo>
                        <a:pt x="0" y="596"/>
                      </a:lnTo>
                      <a:lnTo>
                        <a:pt x="0" y="547"/>
                      </a:lnTo>
                      <a:lnTo>
                        <a:pt x="0" y="502"/>
                      </a:lnTo>
                      <a:lnTo>
                        <a:pt x="0" y="404"/>
                      </a:lnTo>
                      <a:lnTo>
                        <a:pt x="0" y="387"/>
                      </a:lnTo>
                      <a:lnTo>
                        <a:pt x="0" y="378"/>
                      </a:lnTo>
                      <a:lnTo>
                        <a:pt x="4" y="339"/>
                      </a:lnTo>
                      <a:lnTo>
                        <a:pt x="13" y="304"/>
                      </a:lnTo>
                      <a:lnTo>
                        <a:pt x="29" y="271"/>
                      </a:lnTo>
                      <a:lnTo>
                        <a:pt x="50" y="241"/>
                      </a:lnTo>
                      <a:lnTo>
                        <a:pt x="76" y="213"/>
                      </a:lnTo>
                      <a:lnTo>
                        <a:pt x="108" y="186"/>
                      </a:lnTo>
                      <a:lnTo>
                        <a:pt x="143" y="162"/>
                      </a:lnTo>
                      <a:lnTo>
                        <a:pt x="183" y="141"/>
                      </a:lnTo>
                      <a:lnTo>
                        <a:pt x="225" y="120"/>
                      </a:lnTo>
                      <a:lnTo>
                        <a:pt x="271" y="102"/>
                      </a:lnTo>
                      <a:lnTo>
                        <a:pt x="319" y="85"/>
                      </a:lnTo>
                      <a:lnTo>
                        <a:pt x="370" y="70"/>
                      </a:lnTo>
                      <a:lnTo>
                        <a:pt x="422" y="57"/>
                      </a:lnTo>
                      <a:lnTo>
                        <a:pt x="476" y="45"/>
                      </a:lnTo>
                      <a:lnTo>
                        <a:pt x="531" y="35"/>
                      </a:lnTo>
                      <a:lnTo>
                        <a:pt x="586" y="27"/>
                      </a:lnTo>
                      <a:lnTo>
                        <a:pt x="642" y="20"/>
                      </a:lnTo>
                      <a:lnTo>
                        <a:pt x="696" y="14"/>
                      </a:lnTo>
                      <a:lnTo>
                        <a:pt x="751" y="9"/>
                      </a:lnTo>
                      <a:lnTo>
                        <a:pt x="804" y="5"/>
                      </a:lnTo>
                      <a:lnTo>
                        <a:pt x="856" y="3"/>
                      </a:lnTo>
                      <a:lnTo>
                        <a:pt x="907" y="0"/>
                      </a:lnTo>
                      <a:lnTo>
                        <a:pt x="953" y="0"/>
                      </a:lnTo>
                      <a:close/>
                    </a:path>
                  </a:pathLst>
                </a:custGeom>
                <a:solidFill>
                  <a:srgbClr val="368BC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white"/>
                    </a:solidFill>
                  </a:endParaRPr>
                </a:p>
              </p:txBody>
            </p:sp>
            <p:sp>
              <p:nvSpPr>
                <p:cNvPr id="149" name="Freeform 148"/>
                <p:cNvSpPr>
                  <a:spLocks noEditPoints="1"/>
                </p:cNvSpPr>
                <p:nvPr/>
              </p:nvSpPr>
              <p:spPr bwMode="auto">
                <a:xfrm>
                  <a:off x="14986709" y="2437530"/>
                  <a:ext cx="455560" cy="480111"/>
                </a:xfrm>
                <a:custGeom>
                  <a:avLst/>
                  <a:gdLst>
                    <a:gd name="T0" fmla="*/ 1639 w 1668"/>
                    <a:gd name="T1" fmla="*/ 1560 h 1758"/>
                    <a:gd name="T2" fmla="*/ 1521 w 1668"/>
                    <a:gd name="T3" fmla="*/ 1642 h 1758"/>
                    <a:gd name="T4" fmla="*/ 1370 w 1668"/>
                    <a:gd name="T5" fmla="*/ 1698 h 1758"/>
                    <a:gd name="T6" fmla="*/ 1200 w 1668"/>
                    <a:gd name="T7" fmla="*/ 1733 h 1758"/>
                    <a:gd name="T8" fmla="*/ 1032 w 1668"/>
                    <a:gd name="T9" fmla="*/ 1751 h 1758"/>
                    <a:gd name="T10" fmla="*/ 879 w 1668"/>
                    <a:gd name="T11" fmla="*/ 1758 h 1758"/>
                    <a:gd name="T12" fmla="*/ 747 w 1668"/>
                    <a:gd name="T13" fmla="*/ 1757 h 1758"/>
                    <a:gd name="T14" fmla="*/ 597 w 1668"/>
                    <a:gd name="T15" fmla="*/ 1748 h 1758"/>
                    <a:gd name="T16" fmla="*/ 436 w 1668"/>
                    <a:gd name="T17" fmla="*/ 1728 h 1758"/>
                    <a:gd name="T18" fmla="*/ 279 w 1668"/>
                    <a:gd name="T19" fmla="*/ 1692 h 1758"/>
                    <a:gd name="T20" fmla="*/ 138 w 1668"/>
                    <a:gd name="T21" fmla="*/ 1637 h 1758"/>
                    <a:gd name="T22" fmla="*/ 28 w 1668"/>
                    <a:gd name="T23" fmla="*/ 1559 h 1758"/>
                    <a:gd name="T24" fmla="*/ 46 w 1668"/>
                    <a:gd name="T25" fmla="*/ 1011 h 1758"/>
                    <a:gd name="T26" fmla="*/ 214 w 1668"/>
                    <a:gd name="T27" fmla="*/ 1079 h 1758"/>
                    <a:gd name="T28" fmla="*/ 413 w 1668"/>
                    <a:gd name="T29" fmla="*/ 1123 h 1758"/>
                    <a:gd name="T30" fmla="*/ 625 w 1668"/>
                    <a:gd name="T31" fmla="*/ 1149 h 1758"/>
                    <a:gd name="T32" fmla="*/ 833 w 1668"/>
                    <a:gd name="T33" fmla="*/ 1156 h 1758"/>
                    <a:gd name="T34" fmla="*/ 1042 w 1668"/>
                    <a:gd name="T35" fmla="*/ 1149 h 1758"/>
                    <a:gd name="T36" fmla="*/ 1255 w 1668"/>
                    <a:gd name="T37" fmla="*/ 1123 h 1758"/>
                    <a:gd name="T38" fmla="*/ 1454 w 1668"/>
                    <a:gd name="T39" fmla="*/ 1079 h 1758"/>
                    <a:gd name="T40" fmla="*/ 1622 w 1668"/>
                    <a:gd name="T41" fmla="*/ 1011 h 1758"/>
                    <a:gd name="T42" fmla="*/ 919 w 1668"/>
                    <a:gd name="T43" fmla="*/ 1 h 1758"/>
                    <a:gd name="T44" fmla="*/ 1159 w 1668"/>
                    <a:gd name="T45" fmla="*/ 21 h 1758"/>
                    <a:gd name="T46" fmla="*/ 1365 w 1668"/>
                    <a:gd name="T47" fmla="*/ 59 h 1758"/>
                    <a:gd name="T48" fmla="*/ 1526 w 1668"/>
                    <a:gd name="T49" fmla="*/ 114 h 1758"/>
                    <a:gd name="T50" fmla="*/ 1631 w 1668"/>
                    <a:gd name="T51" fmla="*/ 180 h 1758"/>
                    <a:gd name="T52" fmla="*/ 1668 w 1668"/>
                    <a:gd name="T53" fmla="*/ 258 h 1758"/>
                    <a:gd name="T54" fmla="*/ 1631 w 1668"/>
                    <a:gd name="T55" fmla="*/ 334 h 1758"/>
                    <a:gd name="T56" fmla="*/ 1526 w 1668"/>
                    <a:gd name="T57" fmla="*/ 400 h 1758"/>
                    <a:gd name="T58" fmla="*/ 1365 w 1668"/>
                    <a:gd name="T59" fmla="*/ 455 h 1758"/>
                    <a:gd name="T60" fmla="*/ 1159 w 1668"/>
                    <a:gd name="T61" fmla="*/ 493 h 1758"/>
                    <a:gd name="T62" fmla="*/ 919 w 1668"/>
                    <a:gd name="T63" fmla="*/ 513 h 1758"/>
                    <a:gd name="T64" fmla="*/ 666 w 1668"/>
                    <a:gd name="T65" fmla="*/ 509 h 1758"/>
                    <a:gd name="T66" fmla="*/ 436 w 1668"/>
                    <a:gd name="T67" fmla="*/ 482 h 1758"/>
                    <a:gd name="T68" fmla="*/ 244 w 1668"/>
                    <a:gd name="T69" fmla="*/ 439 h 1758"/>
                    <a:gd name="T70" fmla="*/ 100 w 1668"/>
                    <a:gd name="T71" fmla="*/ 380 h 1758"/>
                    <a:gd name="T72" fmla="*/ 17 w 1668"/>
                    <a:gd name="T73" fmla="*/ 308 h 1758"/>
                    <a:gd name="T74" fmla="*/ 3 w 1668"/>
                    <a:gd name="T75" fmla="*/ 231 h 1758"/>
                    <a:gd name="T76" fmla="*/ 65 w 1668"/>
                    <a:gd name="T77" fmla="*/ 157 h 1758"/>
                    <a:gd name="T78" fmla="*/ 190 w 1668"/>
                    <a:gd name="T79" fmla="*/ 93 h 1758"/>
                    <a:gd name="T80" fmla="*/ 367 w 1668"/>
                    <a:gd name="T81" fmla="*/ 44 h 1758"/>
                    <a:gd name="T82" fmla="*/ 586 w 1668"/>
                    <a:gd name="T83" fmla="*/ 12 h 1758"/>
                    <a:gd name="T84" fmla="*/ 833 w 1668"/>
                    <a:gd name="T85" fmla="*/ 0 h 1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68" h="1758">
                      <a:moveTo>
                        <a:pt x="1668" y="983"/>
                      </a:moveTo>
                      <a:lnTo>
                        <a:pt x="1668" y="1526"/>
                      </a:lnTo>
                      <a:lnTo>
                        <a:pt x="1639" y="1560"/>
                      </a:lnTo>
                      <a:lnTo>
                        <a:pt x="1604" y="1590"/>
                      </a:lnTo>
                      <a:lnTo>
                        <a:pt x="1564" y="1618"/>
                      </a:lnTo>
                      <a:lnTo>
                        <a:pt x="1521" y="1642"/>
                      </a:lnTo>
                      <a:lnTo>
                        <a:pt x="1472" y="1662"/>
                      </a:lnTo>
                      <a:lnTo>
                        <a:pt x="1423" y="1682"/>
                      </a:lnTo>
                      <a:lnTo>
                        <a:pt x="1370" y="1698"/>
                      </a:lnTo>
                      <a:lnTo>
                        <a:pt x="1314" y="1711"/>
                      </a:lnTo>
                      <a:lnTo>
                        <a:pt x="1258" y="1723"/>
                      </a:lnTo>
                      <a:lnTo>
                        <a:pt x="1200" y="1733"/>
                      </a:lnTo>
                      <a:lnTo>
                        <a:pt x="1144" y="1740"/>
                      </a:lnTo>
                      <a:lnTo>
                        <a:pt x="1088" y="1746"/>
                      </a:lnTo>
                      <a:lnTo>
                        <a:pt x="1032" y="1751"/>
                      </a:lnTo>
                      <a:lnTo>
                        <a:pt x="978" y="1754"/>
                      </a:lnTo>
                      <a:lnTo>
                        <a:pt x="927" y="1757"/>
                      </a:lnTo>
                      <a:lnTo>
                        <a:pt x="879" y="1758"/>
                      </a:lnTo>
                      <a:lnTo>
                        <a:pt x="833" y="1758"/>
                      </a:lnTo>
                      <a:lnTo>
                        <a:pt x="792" y="1758"/>
                      </a:lnTo>
                      <a:lnTo>
                        <a:pt x="747" y="1757"/>
                      </a:lnTo>
                      <a:lnTo>
                        <a:pt x="699" y="1754"/>
                      </a:lnTo>
                      <a:lnTo>
                        <a:pt x="649" y="1752"/>
                      </a:lnTo>
                      <a:lnTo>
                        <a:pt x="597" y="1748"/>
                      </a:lnTo>
                      <a:lnTo>
                        <a:pt x="544" y="1742"/>
                      </a:lnTo>
                      <a:lnTo>
                        <a:pt x="491" y="1736"/>
                      </a:lnTo>
                      <a:lnTo>
                        <a:pt x="436" y="1728"/>
                      </a:lnTo>
                      <a:lnTo>
                        <a:pt x="383" y="1718"/>
                      </a:lnTo>
                      <a:lnTo>
                        <a:pt x="330" y="1706"/>
                      </a:lnTo>
                      <a:lnTo>
                        <a:pt x="279" y="1692"/>
                      </a:lnTo>
                      <a:lnTo>
                        <a:pt x="229" y="1676"/>
                      </a:lnTo>
                      <a:lnTo>
                        <a:pt x="182" y="1658"/>
                      </a:lnTo>
                      <a:lnTo>
                        <a:pt x="138" y="1637"/>
                      </a:lnTo>
                      <a:lnTo>
                        <a:pt x="96" y="1613"/>
                      </a:lnTo>
                      <a:lnTo>
                        <a:pt x="60" y="1588"/>
                      </a:lnTo>
                      <a:lnTo>
                        <a:pt x="28" y="1559"/>
                      </a:lnTo>
                      <a:lnTo>
                        <a:pt x="0" y="1526"/>
                      </a:lnTo>
                      <a:lnTo>
                        <a:pt x="0" y="983"/>
                      </a:lnTo>
                      <a:lnTo>
                        <a:pt x="46" y="1011"/>
                      </a:lnTo>
                      <a:lnTo>
                        <a:pt x="98" y="1036"/>
                      </a:lnTo>
                      <a:lnTo>
                        <a:pt x="154" y="1058"/>
                      </a:lnTo>
                      <a:lnTo>
                        <a:pt x="214" y="1079"/>
                      </a:lnTo>
                      <a:lnTo>
                        <a:pt x="278" y="1095"/>
                      </a:lnTo>
                      <a:lnTo>
                        <a:pt x="344" y="1111"/>
                      </a:lnTo>
                      <a:lnTo>
                        <a:pt x="413" y="1123"/>
                      </a:lnTo>
                      <a:lnTo>
                        <a:pt x="483" y="1134"/>
                      </a:lnTo>
                      <a:lnTo>
                        <a:pt x="555" y="1143"/>
                      </a:lnTo>
                      <a:lnTo>
                        <a:pt x="625" y="1149"/>
                      </a:lnTo>
                      <a:lnTo>
                        <a:pt x="696" y="1153"/>
                      </a:lnTo>
                      <a:lnTo>
                        <a:pt x="766" y="1156"/>
                      </a:lnTo>
                      <a:lnTo>
                        <a:pt x="833" y="1156"/>
                      </a:lnTo>
                      <a:lnTo>
                        <a:pt x="902" y="1156"/>
                      </a:lnTo>
                      <a:lnTo>
                        <a:pt x="972" y="1153"/>
                      </a:lnTo>
                      <a:lnTo>
                        <a:pt x="1042" y="1149"/>
                      </a:lnTo>
                      <a:lnTo>
                        <a:pt x="1113" y="1143"/>
                      </a:lnTo>
                      <a:lnTo>
                        <a:pt x="1185" y="1134"/>
                      </a:lnTo>
                      <a:lnTo>
                        <a:pt x="1255" y="1123"/>
                      </a:lnTo>
                      <a:lnTo>
                        <a:pt x="1324" y="1110"/>
                      </a:lnTo>
                      <a:lnTo>
                        <a:pt x="1390" y="1095"/>
                      </a:lnTo>
                      <a:lnTo>
                        <a:pt x="1454" y="1079"/>
                      </a:lnTo>
                      <a:lnTo>
                        <a:pt x="1514" y="1058"/>
                      </a:lnTo>
                      <a:lnTo>
                        <a:pt x="1570" y="1036"/>
                      </a:lnTo>
                      <a:lnTo>
                        <a:pt x="1622" y="1011"/>
                      </a:lnTo>
                      <a:lnTo>
                        <a:pt x="1668" y="983"/>
                      </a:lnTo>
                      <a:close/>
                      <a:moveTo>
                        <a:pt x="833" y="0"/>
                      </a:moveTo>
                      <a:lnTo>
                        <a:pt x="919" y="1"/>
                      </a:lnTo>
                      <a:lnTo>
                        <a:pt x="1002" y="5"/>
                      </a:lnTo>
                      <a:lnTo>
                        <a:pt x="1082" y="12"/>
                      </a:lnTo>
                      <a:lnTo>
                        <a:pt x="1159" y="21"/>
                      </a:lnTo>
                      <a:lnTo>
                        <a:pt x="1232" y="31"/>
                      </a:lnTo>
                      <a:lnTo>
                        <a:pt x="1301" y="44"/>
                      </a:lnTo>
                      <a:lnTo>
                        <a:pt x="1365" y="59"/>
                      </a:lnTo>
                      <a:lnTo>
                        <a:pt x="1424" y="75"/>
                      </a:lnTo>
                      <a:lnTo>
                        <a:pt x="1477" y="93"/>
                      </a:lnTo>
                      <a:lnTo>
                        <a:pt x="1526" y="114"/>
                      </a:lnTo>
                      <a:lnTo>
                        <a:pt x="1568" y="134"/>
                      </a:lnTo>
                      <a:lnTo>
                        <a:pt x="1603" y="157"/>
                      </a:lnTo>
                      <a:lnTo>
                        <a:pt x="1631" y="180"/>
                      </a:lnTo>
                      <a:lnTo>
                        <a:pt x="1651" y="206"/>
                      </a:lnTo>
                      <a:lnTo>
                        <a:pt x="1665" y="231"/>
                      </a:lnTo>
                      <a:lnTo>
                        <a:pt x="1668" y="258"/>
                      </a:lnTo>
                      <a:lnTo>
                        <a:pt x="1665" y="283"/>
                      </a:lnTo>
                      <a:lnTo>
                        <a:pt x="1651" y="308"/>
                      </a:lnTo>
                      <a:lnTo>
                        <a:pt x="1631" y="334"/>
                      </a:lnTo>
                      <a:lnTo>
                        <a:pt x="1603" y="357"/>
                      </a:lnTo>
                      <a:lnTo>
                        <a:pt x="1568" y="380"/>
                      </a:lnTo>
                      <a:lnTo>
                        <a:pt x="1526" y="400"/>
                      </a:lnTo>
                      <a:lnTo>
                        <a:pt x="1477" y="421"/>
                      </a:lnTo>
                      <a:lnTo>
                        <a:pt x="1424" y="439"/>
                      </a:lnTo>
                      <a:lnTo>
                        <a:pt x="1365" y="455"/>
                      </a:lnTo>
                      <a:lnTo>
                        <a:pt x="1301" y="470"/>
                      </a:lnTo>
                      <a:lnTo>
                        <a:pt x="1232" y="482"/>
                      </a:lnTo>
                      <a:lnTo>
                        <a:pt x="1159" y="493"/>
                      </a:lnTo>
                      <a:lnTo>
                        <a:pt x="1082" y="502"/>
                      </a:lnTo>
                      <a:lnTo>
                        <a:pt x="1002" y="509"/>
                      </a:lnTo>
                      <a:lnTo>
                        <a:pt x="919" y="513"/>
                      </a:lnTo>
                      <a:lnTo>
                        <a:pt x="833" y="514"/>
                      </a:lnTo>
                      <a:lnTo>
                        <a:pt x="748" y="513"/>
                      </a:lnTo>
                      <a:lnTo>
                        <a:pt x="666" y="509"/>
                      </a:lnTo>
                      <a:lnTo>
                        <a:pt x="586" y="502"/>
                      </a:lnTo>
                      <a:lnTo>
                        <a:pt x="509" y="493"/>
                      </a:lnTo>
                      <a:lnTo>
                        <a:pt x="436" y="482"/>
                      </a:lnTo>
                      <a:lnTo>
                        <a:pt x="367" y="470"/>
                      </a:lnTo>
                      <a:lnTo>
                        <a:pt x="303" y="455"/>
                      </a:lnTo>
                      <a:lnTo>
                        <a:pt x="244" y="439"/>
                      </a:lnTo>
                      <a:lnTo>
                        <a:pt x="190" y="421"/>
                      </a:lnTo>
                      <a:lnTo>
                        <a:pt x="142" y="400"/>
                      </a:lnTo>
                      <a:lnTo>
                        <a:pt x="100" y="380"/>
                      </a:lnTo>
                      <a:lnTo>
                        <a:pt x="65" y="357"/>
                      </a:lnTo>
                      <a:lnTo>
                        <a:pt x="37" y="334"/>
                      </a:lnTo>
                      <a:lnTo>
                        <a:pt x="17" y="308"/>
                      </a:lnTo>
                      <a:lnTo>
                        <a:pt x="3" y="283"/>
                      </a:lnTo>
                      <a:lnTo>
                        <a:pt x="0" y="258"/>
                      </a:lnTo>
                      <a:lnTo>
                        <a:pt x="3" y="231"/>
                      </a:lnTo>
                      <a:lnTo>
                        <a:pt x="17" y="206"/>
                      </a:lnTo>
                      <a:lnTo>
                        <a:pt x="37" y="180"/>
                      </a:lnTo>
                      <a:lnTo>
                        <a:pt x="65" y="157"/>
                      </a:lnTo>
                      <a:lnTo>
                        <a:pt x="100" y="134"/>
                      </a:lnTo>
                      <a:lnTo>
                        <a:pt x="142" y="114"/>
                      </a:lnTo>
                      <a:lnTo>
                        <a:pt x="190" y="93"/>
                      </a:lnTo>
                      <a:lnTo>
                        <a:pt x="244" y="75"/>
                      </a:lnTo>
                      <a:lnTo>
                        <a:pt x="303" y="59"/>
                      </a:lnTo>
                      <a:lnTo>
                        <a:pt x="367" y="44"/>
                      </a:lnTo>
                      <a:lnTo>
                        <a:pt x="436" y="31"/>
                      </a:lnTo>
                      <a:lnTo>
                        <a:pt x="509" y="21"/>
                      </a:lnTo>
                      <a:lnTo>
                        <a:pt x="586" y="12"/>
                      </a:lnTo>
                      <a:lnTo>
                        <a:pt x="666" y="5"/>
                      </a:lnTo>
                      <a:lnTo>
                        <a:pt x="748" y="1"/>
                      </a:lnTo>
                      <a:lnTo>
                        <a:pt x="83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white"/>
                    </a:solidFill>
                  </a:endParaRPr>
                </a:p>
              </p:txBody>
            </p:sp>
            <p:sp>
              <p:nvSpPr>
                <p:cNvPr id="150" name="Freeform 149"/>
                <p:cNvSpPr>
                  <a:spLocks/>
                </p:cNvSpPr>
                <p:nvPr/>
              </p:nvSpPr>
              <p:spPr bwMode="auto">
                <a:xfrm>
                  <a:off x="14986709" y="2569833"/>
                  <a:ext cx="455560" cy="143215"/>
                </a:xfrm>
                <a:custGeom>
                  <a:avLst/>
                  <a:gdLst>
                    <a:gd name="T0" fmla="*/ 0 w 1668"/>
                    <a:gd name="T1" fmla="*/ 0 h 524"/>
                    <a:gd name="T2" fmla="*/ 36 w 1668"/>
                    <a:gd name="T3" fmla="*/ 23 h 524"/>
                    <a:gd name="T4" fmla="*/ 80 w 1668"/>
                    <a:gd name="T5" fmla="*/ 47 h 524"/>
                    <a:gd name="T6" fmla="*/ 132 w 1668"/>
                    <a:gd name="T7" fmla="*/ 69 h 524"/>
                    <a:gd name="T8" fmla="*/ 188 w 1668"/>
                    <a:gd name="T9" fmla="*/ 89 h 524"/>
                    <a:gd name="T10" fmla="*/ 252 w 1668"/>
                    <a:gd name="T11" fmla="*/ 108 h 524"/>
                    <a:gd name="T12" fmla="*/ 323 w 1668"/>
                    <a:gd name="T13" fmla="*/ 127 h 524"/>
                    <a:gd name="T14" fmla="*/ 398 w 1668"/>
                    <a:gd name="T15" fmla="*/ 142 h 524"/>
                    <a:gd name="T16" fmla="*/ 477 w 1668"/>
                    <a:gd name="T17" fmla="*/ 156 h 524"/>
                    <a:gd name="T18" fmla="*/ 561 w 1668"/>
                    <a:gd name="T19" fmla="*/ 168 h 524"/>
                    <a:gd name="T20" fmla="*/ 649 w 1668"/>
                    <a:gd name="T21" fmla="*/ 175 h 524"/>
                    <a:gd name="T22" fmla="*/ 740 w 1668"/>
                    <a:gd name="T23" fmla="*/ 181 h 524"/>
                    <a:gd name="T24" fmla="*/ 833 w 1668"/>
                    <a:gd name="T25" fmla="*/ 182 h 524"/>
                    <a:gd name="T26" fmla="*/ 928 w 1668"/>
                    <a:gd name="T27" fmla="*/ 181 h 524"/>
                    <a:gd name="T28" fmla="*/ 1019 w 1668"/>
                    <a:gd name="T29" fmla="*/ 175 h 524"/>
                    <a:gd name="T30" fmla="*/ 1106 w 1668"/>
                    <a:gd name="T31" fmla="*/ 168 h 524"/>
                    <a:gd name="T32" fmla="*/ 1191 w 1668"/>
                    <a:gd name="T33" fmla="*/ 156 h 524"/>
                    <a:gd name="T34" fmla="*/ 1270 w 1668"/>
                    <a:gd name="T35" fmla="*/ 142 h 524"/>
                    <a:gd name="T36" fmla="*/ 1345 w 1668"/>
                    <a:gd name="T37" fmla="*/ 127 h 524"/>
                    <a:gd name="T38" fmla="*/ 1416 w 1668"/>
                    <a:gd name="T39" fmla="*/ 108 h 524"/>
                    <a:gd name="T40" fmla="*/ 1480 w 1668"/>
                    <a:gd name="T41" fmla="*/ 89 h 524"/>
                    <a:gd name="T42" fmla="*/ 1536 w 1668"/>
                    <a:gd name="T43" fmla="*/ 69 h 524"/>
                    <a:gd name="T44" fmla="*/ 1588 w 1668"/>
                    <a:gd name="T45" fmla="*/ 47 h 524"/>
                    <a:gd name="T46" fmla="*/ 1632 w 1668"/>
                    <a:gd name="T47" fmla="*/ 23 h 524"/>
                    <a:gd name="T48" fmla="*/ 1668 w 1668"/>
                    <a:gd name="T49" fmla="*/ 0 h 524"/>
                    <a:gd name="T50" fmla="*/ 1668 w 1668"/>
                    <a:gd name="T51" fmla="*/ 342 h 524"/>
                    <a:gd name="T52" fmla="*/ 1632 w 1668"/>
                    <a:gd name="T53" fmla="*/ 366 h 524"/>
                    <a:gd name="T54" fmla="*/ 1588 w 1668"/>
                    <a:gd name="T55" fmla="*/ 389 h 524"/>
                    <a:gd name="T56" fmla="*/ 1536 w 1668"/>
                    <a:gd name="T57" fmla="*/ 411 h 524"/>
                    <a:gd name="T58" fmla="*/ 1480 w 1668"/>
                    <a:gd name="T59" fmla="*/ 432 h 524"/>
                    <a:gd name="T60" fmla="*/ 1416 w 1668"/>
                    <a:gd name="T61" fmla="*/ 452 h 524"/>
                    <a:gd name="T62" fmla="*/ 1345 w 1668"/>
                    <a:gd name="T63" fmla="*/ 469 h 524"/>
                    <a:gd name="T64" fmla="*/ 1270 w 1668"/>
                    <a:gd name="T65" fmla="*/ 486 h 524"/>
                    <a:gd name="T66" fmla="*/ 1191 w 1668"/>
                    <a:gd name="T67" fmla="*/ 499 h 524"/>
                    <a:gd name="T68" fmla="*/ 1106 w 1668"/>
                    <a:gd name="T69" fmla="*/ 510 h 524"/>
                    <a:gd name="T70" fmla="*/ 1019 w 1668"/>
                    <a:gd name="T71" fmla="*/ 518 h 524"/>
                    <a:gd name="T72" fmla="*/ 928 w 1668"/>
                    <a:gd name="T73" fmla="*/ 523 h 524"/>
                    <a:gd name="T74" fmla="*/ 833 w 1668"/>
                    <a:gd name="T75" fmla="*/ 524 h 524"/>
                    <a:gd name="T76" fmla="*/ 740 w 1668"/>
                    <a:gd name="T77" fmla="*/ 523 h 524"/>
                    <a:gd name="T78" fmla="*/ 649 w 1668"/>
                    <a:gd name="T79" fmla="*/ 518 h 524"/>
                    <a:gd name="T80" fmla="*/ 561 w 1668"/>
                    <a:gd name="T81" fmla="*/ 510 h 524"/>
                    <a:gd name="T82" fmla="*/ 477 w 1668"/>
                    <a:gd name="T83" fmla="*/ 499 h 524"/>
                    <a:gd name="T84" fmla="*/ 398 w 1668"/>
                    <a:gd name="T85" fmla="*/ 486 h 524"/>
                    <a:gd name="T86" fmla="*/ 323 w 1668"/>
                    <a:gd name="T87" fmla="*/ 469 h 524"/>
                    <a:gd name="T88" fmla="*/ 252 w 1668"/>
                    <a:gd name="T89" fmla="*/ 452 h 524"/>
                    <a:gd name="T90" fmla="*/ 188 w 1668"/>
                    <a:gd name="T91" fmla="*/ 432 h 524"/>
                    <a:gd name="T92" fmla="*/ 132 w 1668"/>
                    <a:gd name="T93" fmla="*/ 411 h 524"/>
                    <a:gd name="T94" fmla="*/ 80 w 1668"/>
                    <a:gd name="T95" fmla="*/ 389 h 524"/>
                    <a:gd name="T96" fmla="*/ 36 w 1668"/>
                    <a:gd name="T97" fmla="*/ 366 h 524"/>
                    <a:gd name="T98" fmla="*/ 0 w 1668"/>
                    <a:gd name="T99" fmla="*/ 342 h 524"/>
                    <a:gd name="T100" fmla="*/ 0 w 1668"/>
                    <a:gd name="T101" fmla="*/ 0 h 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68" h="524">
                      <a:moveTo>
                        <a:pt x="0" y="0"/>
                      </a:moveTo>
                      <a:lnTo>
                        <a:pt x="36" y="23"/>
                      </a:lnTo>
                      <a:lnTo>
                        <a:pt x="80" y="47"/>
                      </a:lnTo>
                      <a:lnTo>
                        <a:pt x="132" y="69"/>
                      </a:lnTo>
                      <a:lnTo>
                        <a:pt x="188" y="89"/>
                      </a:lnTo>
                      <a:lnTo>
                        <a:pt x="252" y="108"/>
                      </a:lnTo>
                      <a:lnTo>
                        <a:pt x="323" y="127"/>
                      </a:lnTo>
                      <a:lnTo>
                        <a:pt x="398" y="142"/>
                      </a:lnTo>
                      <a:lnTo>
                        <a:pt x="477" y="156"/>
                      </a:lnTo>
                      <a:lnTo>
                        <a:pt x="561" y="168"/>
                      </a:lnTo>
                      <a:lnTo>
                        <a:pt x="649" y="175"/>
                      </a:lnTo>
                      <a:lnTo>
                        <a:pt x="740" y="181"/>
                      </a:lnTo>
                      <a:lnTo>
                        <a:pt x="833" y="182"/>
                      </a:lnTo>
                      <a:lnTo>
                        <a:pt x="928" y="181"/>
                      </a:lnTo>
                      <a:lnTo>
                        <a:pt x="1019" y="175"/>
                      </a:lnTo>
                      <a:lnTo>
                        <a:pt x="1106" y="168"/>
                      </a:lnTo>
                      <a:lnTo>
                        <a:pt x="1191" y="156"/>
                      </a:lnTo>
                      <a:lnTo>
                        <a:pt x="1270" y="142"/>
                      </a:lnTo>
                      <a:lnTo>
                        <a:pt x="1345" y="127"/>
                      </a:lnTo>
                      <a:lnTo>
                        <a:pt x="1416" y="108"/>
                      </a:lnTo>
                      <a:lnTo>
                        <a:pt x="1480" y="89"/>
                      </a:lnTo>
                      <a:lnTo>
                        <a:pt x="1536" y="69"/>
                      </a:lnTo>
                      <a:lnTo>
                        <a:pt x="1588" y="47"/>
                      </a:lnTo>
                      <a:lnTo>
                        <a:pt x="1632" y="23"/>
                      </a:lnTo>
                      <a:lnTo>
                        <a:pt x="1668" y="0"/>
                      </a:lnTo>
                      <a:lnTo>
                        <a:pt x="1668" y="342"/>
                      </a:lnTo>
                      <a:lnTo>
                        <a:pt x="1632" y="366"/>
                      </a:lnTo>
                      <a:lnTo>
                        <a:pt x="1588" y="389"/>
                      </a:lnTo>
                      <a:lnTo>
                        <a:pt x="1536" y="411"/>
                      </a:lnTo>
                      <a:lnTo>
                        <a:pt x="1480" y="432"/>
                      </a:lnTo>
                      <a:lnTo>
                        <a:pt x="1416" y="452"/>
                      </a:lnTo>
                      <a:lnTo>
                        <a:pt x="1345" y="469"/>
                      </a:lnTo>
                      <a:lnTo>
                        <a:pt x="1270" y="486"/>
                      </a:lnTo>
                      <a:lnTo>
                        <a:pt x="1191" y="499"/>
                      </a:lnTo>
                      <a:lnTo>
                        <a:pt x="1106" y="510"/>
                      </a:lnTo>
                      <a:lnTo>
                        <a:pt x="1019" y="518"/>
                      </a:lnTo>
                      <a:lnTo>
                        <a:pt x="928" y="523"/>
                      </a:lnTo>
                      <a:lnTo>
                        <a:pt x="833" y="524"/>
                      </a:lnTo>
                      <a:lnTo>
                        <a:pt x="740" y="523"/>
                      </a:lnTo>
                      <a:lnTo>
                        <a:pt x="649" y="518"/>
                      </a:lnTo>
                      <a:lnTo>
                        <a:pt x="561" y="510"/>
                      </a:lnTo>
                      <a:lnTo>
                        <a:pt x="477" y="499"/>
                      </a:lnTo>
                      <a:lnTo>
                        <a:pt x="398" y="486"/>
                      </a:lnTo>
                      <a:lnTo>
                        <a:pt x="323" y="469"/>
                      </a:lnTo>
                      <a:lnTo>
                        <a:pt x="252" y="452"/>
                      </a:lnTo>
                      <a:lnTo>
                        <a:pt x="188" y="432"/>
                      </a:lnTo>
                      <a:lnTo>
                        <a:pt x="132" y="411"/>
                      </a:lnTo>
                      <a:lnTo>
                        <a:pt x="80" y="389"/>
                      </a:lnTo>
                      <a:lnTo>
                        <a:pt x="36" y="366"/>
                      </a:lnTo>
                      <a:lnTo>
                        <a:pt x="0" y="342"/>
                      </a:lnTo>
                      <a:lnTo>
                        <a:pt x="0" y="0"/>
                      </a:lnTo>
                      <a:close/>
                    </a:path>
                  </a:pathLst>
                </a:custGeom>
                <a:solidFill>
                  <a:srgbClr val="FBBE3B"/>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white"/>
                    </a:solidFill>
                  </a:endParaRPr>
                </a:p>
              </p:txBody>
            </p:sp>
          </p:grpSp>
          <p:grpSp>
            <p:nvGrpSpPr>
              <p:cNvPr id="130" name="Group 129"/>
              <p:cNvGrpSpPr/>
              <p:nvPr/>
            </p:nvGrpSpPr>
            <p:grpSpPr>
              <a:xfrm>
                <a:off x="6504124" y="4356374"/>
                <a:ext cx="836227" cy="905127"/>
                <a:chOff x="19591338" y="2268198"/>
                <a:chExt cx="982663" cy="1063625"/>
              </a:xfrm>
            </p:grpSpPr>
            <p:sp>
              <p:nvSpPr>
                <p:cNvPr id="131" name="Freeform 130"/>
                <p:cNvSpPr>
                  <a:spLocks/>
                </p:cNvSpPr>
                <p:nvPr/>
              </p:nvSpPr>
              <p:spPr bwMode="auto">
                <a:xfrm>
                  <a:off x="19591338" y="2268198"/>
                  <a:ext cx="982663" cy="1063625"/>
                </a:xfrm>
                <a:custGeom>
                  <a:avLst/>
                  <a:gdLst>
                    <a:gd name="T0" fmla="*/ 1574 w 3097"/>
                    <a:gd name="T1" fmla="*/ 1 h 3351"/>
                    <a:gd name="T2" fmla="*/ 1636 w 3097"/>
                    <a:gd name="T3" fmla="*/ 14 h 3351"/>
                    <a:gd name="T4" fmla="*/ 3007 w 3097"/>
                    <a:gd name="T5" fmla="*/ 833 h 3351"/>
                    <a:gd name="T6" fmla="*/ 3056 w 3097"/>
                    <a:gd name="T7" fmla="*/ 874 h 3351"/>
                    <a:gd name="T8" fmla="*/ 3087 w 3097"/>
                    <a:gd name="T9" fmla="*/ 925 h 3351"/>
                    <a:gd name="T10" fmla="*/ 3097 w 3097"/>
                    <a:gd name="T11" fmla="*/ 983 h 3351"/>
                    <a:gd name="T12" fmla="*/ 3087 w 3097"/>
                    <a:gd name="T13" fmla="*/ 1040 h 3351"/>
                    <a:gd name="T14" fmla="*/ 3056 w 3097"/>
                    <a:gd name="T15" fmla="*/ 1090 h 3351"/>
                    <a:gd name="T16" fmla="*/ 3007 w 3097"/>
                    <a:gd name="T17" fmla="*/ 1130 h 3351"/>
                    <a:gd name="T18" fmla="*/ 3007 w 3097"/>
                    <a:gd name="T19" fmla="*/ 1527 h 3351"/>
                    <a:gd name="T20" fmla="*/ 3056 w 3097"/>
                    <a:gd name="T21" fmla="*/ 1567 h 3351"/>
                    <a:gd name="T22" fmla="*/ 3087 w 3097"/>
                    <a:gd name="T23" fmla="*/ 1618 h 3351"/>
                    <a:gd name="T24" fmla="*/ 3097 w 3097"/>
                    <a:gd name="T25" fmla="*/ 1676 h 3351"/>
                    <a:gd name="T26" fmla="*/ 3087 w 3097"/>
                    <a:gd name="T27" fmla="*/ 1732 h 3351"/>
                    <a:gd name="T28" fmla="*/ 3056 w 3097"/>
                    <a:gd name="T29" fmla="*/ 1783 h 3351"/>
                    <a:gd name="T30" fmla="*/ 3007 w 3097"/>
                    <a:gd name="T31" fmla="*/ 1823 h 3351"/>
                    <a:gd name="T32" fmla="*/ 3007 w 3097"/>
                    <a:gd name="T33" fmla="*/ 2220 h 3351"/>
                    <a:gd name="T34" fmla="*/ 3056 w 3097"/>
                    <a:gd name="T35" fmla="*/ 2261 h 3351"/>
                    <a:gd name="T36" fmla="*/ 3087 w 3097"/>
                    <a:gd name="T37" fmla="*/ 2312 h 3351"/>
                    <a:gd name="T38" fmla="*/ 3097 w 3097"/>
                    <a:gd name="T39" fmla="*/ 2368 h 3351"/>
                    <a:gd name="T40" fmla="*/ 3087 w 3097"/>
                    <a:gd name="T41" fmla="*/ 2426 h 3351"/>
                    <a:gd name="T42" fmla="*/ 3056 w 3097"/>
                    <a:gd name="T43" fmla="*/ 2476 h 3351"/>
                    <a:gd name="T44" fmla="*/ 3007 w 3097"/>
                    <a:gd name="T45" fmla="*/ 2517 h 3351"/>
                    <a:gd name="T46" fmla="*/ 1636 w 3097"/>
                    <a:gd name="T47" fmla="*/ 3336 h 3351"/>
                    <a:gd name="T48" fmla="*/ 1574 w 3097"/>
                    <a:gd name="T49" fmla="*/ 3350 h 3351"/>
                    <a:gd name="T50" fmla="*/ 1522 w 3097"/>
                    <a:gd name="T51" fmla="*/ 3350 h 3351"/>
                    <a:gd name="T52" fmla="*/ 1461 w 3097"/>
                    <a:gd name="T53" fmla="*/ 3336 h 3351"/>
                    <a:gd name="T54" fmla="*/ 90 w 3097"/>
                    <a:gd name="T55" fmla="*/ 2517 h 3351"/>
                    <a:gd name="T56" fmla="*/ 41 w 3097"/>
                    <a:gd name="T57" fmla="*/ 2476 h 3351"/>
                    <a:gd name="T58" fmla="*/ 10 w 3097"/>
                    <a:gd name="T59" fmla="*/ 2425 h 3351"/>
                    <a:gd name="T60" fmla="*/ 0 w 3097"/>
                    <a:gd name="T61" fmla="*/ 2367 h 3351"/>
                    <a:gd name="T62" fmla="*/ 10 w 3097"/>
                    <a:gd name="T63" fmla="*/ 2310 h 3351"/>
                    <a:gd name="T64" fmla="*/ 41 w 3097"/>
                    <a:gd name="T65" fmla="*/ 2260 h 3351"/>
                    <a:gd name="T66" fmla="*/ 90 w 3097"/>
                    <a:gd name="T67" fmla="*/ 2220 h 3351"/>
                    <a:gd name="T68" fmla="*/ 90 w 3097"/>
                    <a:gd name="T69" fmla="*/ 1824 h 3351"/>
                    <a:gd name="T70" fmla="*/ 40 w 3097"/>
                    <a:gd name="T71" fmla="*/ 1783 h 3351"/>
                    <a:gd name="T72" fmla="*/ 10 w 3097"/>
                    <a:gd name="T73" fmla="*/ 1732 h 3351"/>
                    <a:gd name="T74" fmla="*/ 0 w 3097"/>
                    <a:gd name="T75" fmla="*/ 1674 h 3351"/>
                    <a:gd name="T76" fmla="*/ 10 w 3097"/>
                    <a:gd name="T77" fmla="*/ 1616 h 3351"/>
                    <a:gd name="T78" fmla="*/ 41 w 3097"/>
                    <a:gd name="T79" fmla="*/ 1567 h 3351"/>
                    <a:gd name="T80" fmla="*/ 90 w 3097"/>
                    <a:gd name="T81" fmla="*/ 1526 h 3351"/>
                    <a:gd name="T82" fmla="*/ 90 w 3097"/>
                    <a:gd name="T83" fmla="*/ 1130 h 3351"/>
                    <a:gd name="T84" fmla="*/ 40 w 3097"/>
                    <a:gd name="T85" fmla="*/ 1089 h 3351"/>
                    <a:gd name="T86" fmla="*/ 10 w 3097"/>
                    <a:gd name="T87" fmla="*/ 1038 h 3351"/>
                    <a:gd name="T88" fmla="*/ 0 w 3097"/>
                    <a:gd name="T89" fmla="*/ 982 h 3351"/>
                    <a:gd name="T90" fmla="*/ 11 w 3097"/>
                    <a:gd name="T91" fmla="*/ 924 h 3351"/>
                    <a:gd name="T92" fmla="*/ 41 w 3097"/>
                    <a:gd name="T93" fmla="*/ 873 h 3351"/>
                    <a:gd name="T94" fmla="*/ 90 w 3097"/>
                    <a:gd name="T95" fmla="*/ 833 h 3351"/>
                    <a:gd name="T96" fmla="*/ 1461 w 3097"/>
                    <a:gd name="T97" fmla="*/ 14 h 3351"/>
                    <a:gd name="T98" fmla="*/ 1522 w 3097"/>
                    <a:gd name="T99" fmla="*/ 1 h 3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097" h="3351">
                      <a:moveTo>
                        <a:pt x="1548" y="0"/>
                      </a:moveTo>
                      <a:lnTo>
                        <a:pt x="1574" y="1"/>
                      </a:lnTo>
                      <a:lnTo>
                        <a:pt x="1605" y="5"/>
                      </a:lnTo>
                      <a:lnTo>
                        <a:pt x="1636" y="14"/>
                      </a:lnTo>
                      <a:lnTo>
                        <a:pt x="1668" y="29"/>
                      </a:lnTo>
                      <a:lnTo>
                        <a:pt x="3007" y="833"/>
                      </a:lnTo>
                      <a:lnTo>
                        <a:pt x="3034" y="852"/>
                      </a:lnTo>
                      <a:lnTo>
                        <a:pt x="3056" y="874"/>
                      </a:lnTo>
                      <a:lnTo>
                        <a:pt x="3074" y="898"/>
                      </a:lnTo>
                      <a:lnTo>
                        <a:pt x="3087" y="925"/>
                      </a:lnTo>
                      <a:lnTo>
                        <a:pt x="3094" y="953"/>
                      </a:lnTo>
                      <a:lnTo>
                        <a:pt x="3097" y="983"/>
                      </a:lnTo>
                      <a:lnTo>
                        <a:pt x="3094" y="1012"/>
                      </a:lnTo>
                      <a:lnTo>
                        <a:pt x="3087" y="1040"/>
                      </a:lnTo>
                      <a:lnTo>
                        <a:pt x="3074" y="1066"/>
                      </a:lnTo>
                      <a:lnTo>
                        <a:pt x="3056" y="1090"/>
                      </a:lnTo>
                      <a:lnTo>
                        <a:pt x="3034" y="1112"/>
                      </a:lnTo>
                      <a:lnTo>
                        <a:pt x="3007" y="1130"/>
                      </a:lnTo>
                      <a:lnTo>
                        <a:pt x="2677" y="1329"/>
                      </a:lnTo>
                      <a:lnTo>
                        <a:pt x="3007" y="1527"/>
                      </a:lnTo>
                      <a:lnTo>
                        <a:pt x="3034" y="1545"/>
                      </a:lnTo>
                      <a:lnTo>
                        <a:pt x="3056" y="1567"/>
                      </a:lnTo>
                      <a:lnTo>
                        <a:pt x="3074" y="1591"/>
                      </a:lnTo>
                      <a:lnTo>
                        <a:pt x="3087" y="1618"/>
                      </a:lnTo>
                      <a:lnTo>
                        <a:pt x="3094" y="1647"/>
                      </a:lnTo>
                      <a:lnTo>
                        <a:pt x="3097" y="1676"/>
                      </a:lnTo>
                      <a:lnTo>
                        <a:pt x="3094" y="1705"/>
                      </a:lnTo>
                      <a:lnTo>
                        <a:pt x="3087" y="1732"/>
                      </a:lnTo>
                      <a:lnTo>
                        <a:pt x="3074" y="1759"/>
                      </a:lnTo>
                      <a:lnTo>
                        <a:pt x="3056" y="1783"/>
                      </a:lnTo>
                      <a:lnTo>
                        <a:pt x="3034" y="1805"/>
                      </a:lnTo>
                      <a:lnTo>
                        <a:pt x="3007" y="1823"/>
                      </a:lnTo>
                      <a:lnTo>
                        <a:pt x="2677" y="2021"/>
                      </a:lnTo>
                      <a:lnTo>
                        <a:pt x="3007" y="2220"/>
                      </a:lnTo>
                      <a:lnTo>
                        <a:pt x="3034" y="2239"/>
                      </a:lnTo>
                      <a:lnTo>
                        <a:pt x="3056" y="2261"/>
                      </a:lnTo>
                      <a:lnTo>
                        <a:pt x="3074" y="2285"/>
                      </a:lnTo>
                      <a:lnTo>
                        <a:pt x="3087" y="2312"/>
                      </a:lnTo>
                      <a:lnTo>
                        <a:pt x="3094" y="2339"/>
                      </a:lnTo>
                      <a:lnTo>
                        <a:pt x="3097" y="2368"/>
                      </a:lnTo>
                      <a:lnTo>
                        <a:pt x="3094" y="2399"/>
                      </a:lnTo>
                      <a:lnTo>
                        <a:pt x="3087" y="2426"/>
                      </a:lnTo>
                      <a:lnTo>
                        <a:pt x="3074" y="2453"/>
                      </a:lnTo>
                      <a:lnTo>
                        <a:pt x="3056" y="2476"/>
                      </a:lnTo>
                      <a:lnTo>
                        <a:pt x="3034" y="2498"/>
                      </a:lnTo>
                      <a:lnTo>
                        <a:pt x="3007" y="2517"/>
                      </a:lnTo>
                      <a:lnTo>
                        <a:pt x="1668" y="3321"/>
                      </a:lnTo>
                      <a:lnTo>
                        <a:pt x="1636" y="3336"/>
                      </a:lnTo>
                      <a:lnTo>
                        <a:pt x="1605" y="3345"/>
                      </a:lnTo>
                      <a:lnTo>
                        <a:pt x="1574" y="3350"/>
                      </a:lnTo>
                      <a:lnTo>
                        <a:pt x="1548" y="3351"/>
                      </a:lnTo>
                      <a:lnTo>
                        <a:pt x="1522" y="3350"/>
                      </a:lnTo>
                      <a:lnTo>
                        <a:pt x="1492" y="3345"/>
                      </a:lnTo>
                      <a:lnTo>
                        <a:pt x="1461" y="3336"/>
                      </a:lnTo>
                      <a:lnTo>
                        <a:pt x="1428" y="3320"/>
                      </a:lnTo>
                      <a:lnTo>
                        <a:pt x="90" y="2517"/>
                      </a:lnTo>
                      <a:lnTo>
                        <a:pt x="63" y="2498"/>
                      </a:lnTo>
                      <a:lnTo>
                        <a:pt x="41" y="2476"/>
                      </a:lnTo>
                      <a:lnTo>
                        <a:pt x="23" y="2452"/>
                      </a:lnTo>
                      <a:lnTo>
                        <a:pt x="10" y="2425"/>
                      </a:lnTo>
                      <a:lnTo>
                        <a:pt x="3" y="2397"/>
                      </a:lnTo>
                      <a:lnTo>
                        <a:pt x="0" y="2367"/>
                      </a:lnTo>
                      <a:lnTo>
                        <a:pt x="3" y="2338"/>
                      </a:lnTo>
                      <a:lnTo>
                        <a:pt x="10" y="2310"/>
                      </a:lnTo>
                      <a:lnTo>
                        <a:pt x="23" y="2284"/>
                      </a:lnTo>
                      <a:lnTo>
                        <a:pt x="41" y="2260"/>
                      </a:lnTo>
                      <a:lnTo>
                        <a:pt x="63" y="2238"/>
                      </a:lnTo>
                      <a:lnTo>
                        <a:pt x="90" y="2220"/>
                      </a:lnTo>
                      <a:lnTo>
                        <a:pt x="420" y="2021"/>
                      </a:lnTo>
                      <a:lnTo>
                        <a:pt x="90" y="1824"/>
                      </a:lnTo>
                      <a:lnTo>
                        <a:pt x="63" y="1805"/>
                      </a:lnTo>
                      <a:lnTo>
                        <a:pt x="40" y="1783"/>
                      </a:lnTo>
                      <a:lnTo>
                        <a:pt x="23" y="1759"/>
                      </a:lnTo>
                      <a:lnTo>
                        <a:pt x="10" y="1732"/>
                      </a:lnTo>
                      <a:lnTo>
                        <a:pt x="3" y="1703"/>
                      </a:lnTo>
                      <a:lnTo>
                        <a:pt x="0" y="1674"/>
                      </a:lnTo>
                      <a:lnTo>
                        <a:pt x="3" y="1645"/>
                      </a:lnTo>
                      <a:lnTo>
                        <a:pt x="10" y="1616"/>
                      </a:lnTo>
                      <a:lnTo>
                        <a:pt x="23" y="1591"/>
                      </a:lnTo>
                      <a:lnTo>
                        <a:pt x="41" y="1567"/>
                      </a:lnTo>
                      <a:lnTo>
                        <a:pt x="63" y="1545"/>
                      </a:lnTo>
                      <a:lnTo>
                        <a:pt x="90" y="1526"/>
                      </a:lnTo>
                      <a:lnTo>
                        <a:pt x="420" y="1329"/>
                      </a:lnTo>
                      <a:lnTo>
                        <a:pt x="90" y="1130"/>
                      </a:lnTo>
                      <a:lnTo>
                        <a:pt x="63" y="1112"/>
                      </a:lnTo>
                      <a:lnTo>
                        <a:pt x="40" y="1089"/>
                      </a:lnTo>
                      <a:lnTo>
                        <a:pt x="23" y="1065"/>
                      </a:lnTo>
                      <a:lnTo>
                        <a:pt x="10" y="1038"/>
                      </a:lnTo>
                      <a:lnTo>
                        <a:pt x="3" y="1011"/>
                      </a:lnTo>
                      <a:lnTo>
                        <a:pt x="0" y="982"/>
                      </a:lnTo>
                      <a:lnTo>
                        <a:pt x="3" y="951"/>
                      </a:lnTo>
                      <a:lnTo>
                        <a:pt x="11" y="924"/>
                      </a:lnTo>
                      <a:lnTo>
                        <a:pt x="23" y="897"/>
                      </a:lnTo>
                      <a:lnTo>
                        <a:pt x="41" y="873"/>
                      </a:lnTo>
                      <a:lnTo>
                        <a:pt x="63" y="851"/>
                      </a:lnTo>
                      <a:lnTo>
                        <a:pt x="90" y="833"/>
                      </a:lnTo>
                      <a:lnTo>
                        <a:pt x="1429" y="29"/>
                      </a:lnTo>
                      <a:lnTo>
                        <a:pt x="1461" y="14"/>
                      </a:lnTo>
                      <a:lnTo>
                        <a:pt x="1492" y="5"/>
                      </a:lnTo>
                      <a:lnTo>
                        <a:pt x="1522" y="1"/>
                      </a:lnTo>
                      <a:lnTo>
                        <a:pt x="1548" y="0"/>
                      </a:lnTo>
                      <a:close/>
                    </a:path>
                  </a:pathLst>
                </a:custGeom>
                <a:solidFill>
                  <a:srgbClr val="368BC8"/>
                </a:solidFill>
                <a:ln w="0">
                  <a:noFill/>
                  <a:prstDash val="solid"/>
                  <a:round/>
                  <a:headEnd/>
                  <a:tailEnd/>
                </a:ln>
              </p:spPr>
              <p:txBody>
                <a:bodyPr vert="horz" wrap="square" lIns="91440" tIns="45720" rIns="91440" bIns="45720" numCol="1" anchor="t" anchorCtr="0" compatLnSpc="1">
                  <a:prstTxWarp prst="textNoShape">
                    <a:avLst/>
                  </a:prstTxWarp>
                </a:bodyPr>
                <a:lstStyle/>
                <a:p>
                  <a:r>
                    <a:rPr lang="en-US" dirty="0">
                      <a:solidFill>
                        <a:prstClr val="white"/>
                      </a:solidFill>
                    </a:rPr>
                    <a:t> </a:t>
                  </a:r>
                </a:p>
              </p:txBody>
            </p:sp>
            <p:sp>
              <p:nvSpPr>
                <p:cNvPr id="132" name="Freeform 131"/>
                <p:cNvSpPr>
                  <a:spLocks/>
                </p:cNvSpPr>
                <p:nvPr/>
              </p:nvSpPr>
              <p:spPr bwMode="auto">
                <a:xfrm>
                  <a:off x="19629438" y="2746035"/>
                  <a:ext cx="906463" cy="549275"/>
                </a:xfrm>
                <a:custGeom>
                  <a:avLst/>
                  <a:gdLst>
                    <a:gd name="T0" fmla="*/ 1428 w 2857"/>
                    <a:gd name="T1" fmla="*/ 0 h 1727"/>
                    <a:gd name="T2" fmla="*/ 1450 w 2857"/>
                    <a:gd name="T3" fmla="*/ 1 h 1727"/>
                    <a:gd name="T4" fmla="*/ 1469 w 2857"/>
                    <a:gd name="T5" fmla="*/ 6 h 1727"/>
                    <a:gd name="T6" fmla="*/ 1486 w 2857"/>
                    <a:gd name="T7" fmla="*/ 13 h 1727"/>
                    <a:gd name="T8" fmla="*/ 2826 w 2857"/>
                    <a:gd name="T9" fmla="*/ 817 h 1727"/>
                    <a:gd name="T10" fmla="*/ 2844 w 2857"/>
                    <a:gd name="T11" fmla="*/ 831 h 1727"/>
                    <a:gd name="T12" fmla="*/ 2853 w 2857"/>
                    <a:gd name="T13" fmla="*/ 846 h 1727"/>
                    <a:gd name="T14" fmla="*/ 2857 w 2857"/>
                    <a:gd name="T15" fmla="*/ 863 h 1727"/>
                    <a:gd name="T16" fmla="*/ 2853 w 2857"/>
                    <a:gd name="T17" fmla="*/ 880 h 1727"/>
                    <a:gd name="T18" fmla="*/ 2844 w 2857"/>
                    <a:gd name="T19" fmla="*/ 895 h 1727"/>
                    <a:gd name="T20" fmla="*/ 2826 w 2857"/>
                    <a:gd name="T21" fmla="*/ 909 h 1727"/>
                    <a:gd name="T22" fmla="*/ 1486 w 2857"/>
                    <a:gd name="T23" fmla="*/ 1713 h 1727"/>
                    <a:gd name="T24" fmla="*/ 1469 w 2857"/>
                    <a:gd name="T25" fmla="*/ 1721 h 1727"/>
                    <a:gd name="T26" fmla="*/ 1450 w 2857"/>
                    <a:gd name="T27" fmla="*/ 1724 h 1727"/>
                    <a:gd name="T28" fmla="*/ 1428 w 2857"/>
                    <a:gd name="T29" fmla="*/ 1727 h 1727"/>
                    <a:gd name="T30" fmla="*/ 1407 w 2857"/>
                    <a:gd name="T31" fmla="*/ 1724 h 1727"/>
                    <a:gd name="T32" fmla="*/ 1387 w 2857"/>
                    <a:gd name="T33" fmla="*/ 1721 h 1727"/>
                    <a:gd name="T34" fmla="*/ 1371 w 2857"/>
                    <a:gd name="T35" fmla="*/ 1713 h 1727"/>
                    <a:gd name="T36" fmla="*/ 31 w 2857"/>
                    <a:gd name="T37" fmla="*/ 909 h 1727"/>
                    <a:gd name="T38" fmla="*/ 16 w 2857"/>
                    <a:gd name="T39" fmla="*/ 897 h 1727"/>
                    <a:gd name="T40" fmla="*/ 5 w 2857"/>
                    <a:gd name="T41" fmla="*/ 884 h 1727"/>
                    <a:gd name="T42" fmla="*/ 0 w 2857"/>
                    <a:gd name="T43" fmla="*/ 871 h 1727"/>
                    <a:gd name="T44" fmla="*/ 0 w 2857"/>
                    <a:gd name="T45" fmla="*/ 856 h 1727"/>
                    <a:gd name="T46" fmla="*/ 5 w 2857"/>
                    <a:gd name="T47" fmla="*/ 842 h 1727"/>
                    <a:gd name="T48" fmla="*/ 16 w 2857"/>
                    <a:gd name="T49" fmla="*/ 828 h 1727"/>
                    <a:gd name="T50" fmla="*/ 31 w 2857"/>
                    <a:gd name="T51" fmla="*/ 817 h 1727"/>
                    <a:gd name="T52" fmla="*/ 1371 w 2857"/>
                    <a:gd name="T53" fmla="*/ 13 h 1727"/>
                    <a:gd name="T54" fmla="*/ 1387 w 2857"/>
                    <a:gd name="T55" fmla="*/ 6 h 1727"/>
                    <a:gd name="T56" fmla="*/ 1407 w 2857"/>
                    <a:gd name="T57" fmla="*/ 1 h 1727"/>
                    <a:gd name="T58" fmla="*/ 1428 w 2857"/>
                    <a:gd name="T59" fmla="*/ 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57" h="1727">
                      <a:moveTo>
                        <a:pt x="1428" y="0"/>
                      </a:moveTo>
                      <a:lnTo>
                        <a:pt x="1450" y="1"/>
                      </a:lnTo>
                      <a:lnTo>
                        <a:pt x="1469" y="6"/>
                      </a:lnTo>
                      <a:lnTo>
                        <a:pt x="1486" y="13"/>
                      </a:lnTo>
                      <a:lnTo>
                        <a:pt x="2826" y="817"/>
                      </a:lnTo>
                      <a:lnTo>
                        <a:pt x="2844" y="831"/>
                      </a:lnTo>
                      <a:lnTo>
                        <a:pt x="2853" y="846"/>
                      </a:lnTo>
                      <a:lnTo>
                        <a:pt x="2857" y="863"/>
                      </a:lnTo>
                      <a:lnTo>
                        <a:pt x="2853" y="880"/>
                      </a:lnTo>
                      <a:lnTo>
                        <a:pt x="2844" y="895"/>
                      </a:lnTo>
                      <a:lnTo>
                        <a:pt x="2826" y="909"/>
                      </a:lnTo>
                      <a:lnTo>
                        <a:pt x="1486" y="1713"/>
                      </a:lnTo>
                      <a:lnTo>
                        <a:pt x="1469" y="1721"/>
                      </a:lnTo>
                      <a:lnTo>
                        <a:pt x="1450" y="1724"/>
                      </a:lnTo>
                      <a:lnTo>
                        <a:pt x="1428" y="1727"/>
                      </a:lnTo>
                      <a:lnTo>
                        <a:pt x="1407" y="1724"/>
                      </a:lnTo>
                      <a:lnTo>
                        <a:pt x="1387" y="1721"/>
                      </a:lnTo>
                      <a:lnTo>
                        <a:pt x="1371" y="1713"/>
                      </a:lnTo>
                      <a:lnTo>
                        <a:pt x="31" y="909"/>
                      </a:lnTo>
                      <a:lnTo>
                        <a:pt x="16" y="897"/>
                      </a:lnTo>
                      <a:lnTo>
                        <a:pt x="5" y="884"/>
                      </a:lnTo>
                      <a:lnTo>
                        <a:pt x="0" y="871"/>
                      </a:lnTo>
                      <a:lnTo>
                        <a:pt x="0" y="856"/>
                      </a:lnTo>
                      <a:lnTo>
                        <a:pt x="5" y="842"/>
                      </a:lnTo>
                      <a:lnTo>
                        <a:pt x="16" y="828"/>
                      </a:lnTo>
                      <a:lnTo>
                        <a:pt x="31" y="817"/>
                      </a:lnTo>
                      <a:lnTo>
                        <a:pt x="1371" y="13"/>
                      </a:lnTo>
                      <a:lnTo>
                        <a:pt x="1387" y="6"/>
                      </a:lnTo>
                      <a:lnTo>
                        <a:pt x="1407" y="1"/>
                      </a:lnTo>
                      <a:lnTo>
                        <a:pt x="1428"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white"/>
                    </a:solidFill>
                  </a:endParaRPr>
                </a:p>
              </p:txBody>
            </p:sp>
            <p:sp>
              <p:nvSpPr>
                <p:cNvPr id="133" name="Freeform 8"/>
                <p:cNvSpPr>
                  <a:spLocks/>
                </p:cNvSpPr>
                <p:nvPr/>
              </p:nvSpPr>
              <p:spPr bwMode="auto">
                <a:xfrm>
                  <a:off x="19692938" y="2787310"/>
                  <a:ext cx="779463" cy="466725"/>
                </a:xfrm>
                <a:custGeom>
                  <a:avLst/>
                  <a:gdLst>
                    <a:gd name="T0" fmla="*/ 1228 w 2455"/>
                    <a:gd name="T1" fmla="*/ 0 h 1473"/>
                    <a:gd name="T2" fmla="*/ 2455 w 2455"/>
                    <a:gd name="T3" fmla="*/ 736 h 1473"/>
                    <a:gd name="T4" fmla="*/ 1228 w 2455"/>
                    <a:gd name="T5" fmla="*/ 1473 h 1473"/>
                    <a:gd name="T6" fmla="*/ 0 w 2455"/>
                    <a:gd name="T7" fmla="*/ 736 h 1473"/>
                    <a:gd name="T8" fmla="*/ 1228 w 2455"/>
                    <a:gd name="T9" fmla="*/ 0 h 1473"/>
                  </a:gdLst>
                  <a:ahLst/>
                  <a:cxnLst>
                    <a:cxn ang="0">
                      <a:pos x="T0" y="T1"/>
                    </a:cxn>
                    <a:cxn ang="0">
                      <a:pos x="T2" y="T3"/>
                    </a:cxn>
                    <a:cxn ang="0">
                      <a:pos x="T4" y="T5"/>
                    </a:cxn>
                    <a:cxn ang="0">
                      <a:pos x="T6" y="T7"/>
                    </a:cxn>
                    <a:cxn ang="0">
                      <a:pos x="T8" y="T9"/>
                    </a:cxn>
                  </a:cxnLst>
                  <a:rect l="0" t="0" r="r" b="b"/>
                  <a:pathLst>
                    <a:path w="2455" h="1473">
                      <a:moveTo>
                        <a:pt x="1228" y="0"/>
                      </a:moveTo>
                      <a:lnTo>
                        <a:pt x="2455" y="736"/>
                      </a:lnTo>
                      <a:lnTo>
                        <a:pt x="1228" y="1473"/>
                      </a:lnTo>
                      <a:lnTo>
                        <a:pt x="0" y="736"/>
                      </a:lnTo>
                      <a:lnTo>
                        <a:pt x="1228" y="0"/>
                      </a:lnTo>
                      <a:close/>
                    </a:path>
                  </a:pathLst>
                </a:custGeom>
                <a:solidFill>
                  <a:srgbClr val="EF8935"/>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white"/>
                    </a:solidFill>
                  </a:endParaRPr>
                </a:p>
              </p:txBody>
            </p:sp>
            <p:sp>
              <p:nvSpPr>
                <p:cNvPr id="134" name="Freeform 9"/>
                <p:cNvSpPr>
                  <a:spLocks/>
                </p:cNvSpPr>
                <p:nvPr/>
              </p:nvSpPr>
              <p:spPr bwMode="auto">
                <a:xfrm>
                  <a:off x="19989800" y="2971460"/>
                  <a:ext cx="361950" cy="165100"/>
                </a:xfrm>
                <a:custGeom>
                  <a:avLst/>
                  <a:gdLst>
                    <a:gd name="T0" fmla="*/ 120 w 1142"/>
                    <a:gd name="T1" fmla="*/ 0 h 516"/>
                    <a:gd name="T2" fmla="*/ 247 w 1142"/>
                    <a:gd name="T3" fmla="*/ 27 h 516"/>
                    <a:gd name="T4" fmla="*/ 371 w 1142"/>
                    <a:gd name="T5" fmla="*/ 57 h 516"/>
                    <a:gd name="T6" fmla="*/ 494 w 1142"/>
                    <a:gd name="T7" fmla="*/ 91 h 516"/>
                    <a:gd name="T8" fmla="*/ 611 w 1142"/>
                    <a:gd name="T9" fmla="*/ 129 h 516"/>
                    <a:gd name="T10" fmla="*/ 726 w 1142"/>
                    <a:gd name="T11" fmla="*/ 172 h 516"/>
                    <a:gd name="T12" fmla="*/ 836 w 1142"/>
                    <a:gd name="T13" fmla="*/ 219 h 516"/>
                    <a:gd name="T14" fmla="*/ 942 w 1142"/>
                    <a:gd name="T15" fmla="*/ 268 h 516"/>
                    <a:gd name="T16" fmla="*/ 1045 w 1142"/>
                    <a:gd name="T17" fmla="*/ 323 h 516"/>
                    <a:gd name="T18" fmla="*/ 1142 w 1142"/>
                    <a:gd name="T19" fmla="*/ 380 h 516"/>
                    <a:gd name="T20" fmla="*/ 914 w 1142"/>
                    <a:gd name="T21" fmla="*/ 516 h 516"/>
                    <a:gd name="T22" fmla="*/ 814 w 1142"/>
                    <a:gd name="T23" fmla="*/ 464 h 516"/>
                    <a:gd name="T24" fmla="*/ 709 w 1142"/>
                    <a:gd name="T25" fmla="*/ 416 h 516"/>
                    <a:gd name="T26" fmla="*/ 600 w 1142"/>
                    <a:gd name="T27" fmla="*/ 372 h 516"/>
                    <a:gd name="T28" fmla="*/ 487 w 1142"/>
                    <a:gd name="T29" fmla="*/ 331 h 516"/>
                    <a:gd name="T30" fmla="*/ 370 w 1142"/>
                    <a:gd name="T31" fmla="*/ 295 h 516"/>
                    <a:gd name="T32" fmla="*/ 251 w 1142"/>
                    <a:gd name="T33" fmla="*/ 264 h 516"/>
                    <a:gd name="T34" fmla="*/ 127 w 1142"/>
                    <a:gd name="T35" fmla="*/ 236 h 516"/>
                    <a:gd name="T36" fmla="*/ 0 w 1142"/>
                    <a:gd name="T37" fmla="*/ 213 h 516"/>
                    <a:gd name="T38" fmla="*/ 34 w 1142"/>
                    <a:gd name="T39" fmla="*/ 109 h 516"/>
                    <a:gd name="T40" fmla="*/ 120 w 1142"/>
                    <a:gd name="T41" fmla="*/ 0 h 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42" h="516">
                      <a:moveTo>
                        <a:pt x="120" y="0"/>
                      </a:moveTo>
                      <a:lnTo>
                        <a:pt x="247" y="27"/>
                      </a:lnTo>
                      <a:lnTo>
                        <a:pt x="371" y="57"/>
                      </a:lnTo>
                      <a:lnTo>
                        <a:pt x="494" y="91"/>
                      </a:lnTo>
                      <a:lnTo>
                        <a:pt x="611" y="129"/>
                      </a:lnTo>
                      <a:lnTo>
                        <a:pt x="726" y="172"/>
                      </a:lnTo>
                      <a:lnTo>
                        <a:pt x="836" y="219"/>
                      </a:lnTo>
                      <a:lnTo>
                        <a:pt x="942" y="268"/>
                      </a:lnTo>
                      <a:lnTo>
                        <a:pt x="1045" y="323"/>
                      </a:lnTo>
                      <a:lnTo>
                        <a:pt x="1142" y="380"/>
                      </a:lnTo>
                      <a:lnTo>
                        <a:pt x="914" y="516"/>
                      </a:lnTo>
                      <a:lnTo>
                        <a:pt x="814" y="464"/>
                      </a:lnTo>
                      <a:lnTo>
                        <a:pt x="709" y="416"/>
                      </a:lnTo>
                      <a:lnTo>
                        <a:pt x="600" y="372"/>
                      </a:lnTo>
                      <a:lnTo>
                        <a:pt x="487" y="331"/>
                      </a:lnTo>
                      <a:lnTo>
                        <a:pt x="370" y="295"/>
                      </a:lnTo>
                      <a:lnTo>
                        <a:pt x="251" y="264"/>
                      </a:lnTo>
                      <a:lnTo>
                        <a:pt x="127" y="236"/>
                      </a:lnTo>
                      <a:lnTo>
                        <a:pt x="0" y="213"/>
                      </a:lnTo>
                      <a:lnTo>
                        <a:pt x="34" y="109"/>
                      </a:lnTo>
                      <a:lnTo>
                        <a:pt x="120" y="0"/>
                      </a:lnTo>
                      <a:close/>
                    </a:path>
                  </a:pathLst>
                </a:custGeom>
                <a:solidFill>
                  <a:srgbClr val="F6DA37"/>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white"/>
                    </a:solidFill>
                  </a:endParaRPr>
                </a:p>
              </p:txBody>
            </p:sp>
            <p:sp>
              <p:nvSpPr>
                <p:cNvPr id="135" name="Freeform 10"/>
                <p:cNvSpPr>
                  <a:spLocks/>
                </p:cNvSpPr>
                <p:nvPr/>
              </p:nvSpPr>
              <p:spPr bwMode="auto">
                <a:xfrm>
                  <a:off x="19796125" y="2923835"/>
                  <a:ext cx="657225" cy="198438"/>
                </a:xfrm>
                <a:custGeom>
                  <a:avLst/>
                  <a:gdLst>
                    <a:gd name="T0" fmla="*/ 1597 w 2073"/>
                    <a:gd name="T1" fmla="*/ 0 h 626"/>
                    <a:gd name="T2" fmla="*/ 1626 w 2073"/>
                    <a:gd name="T3" fmla="*/ 1 h 626"/>
                    <a:gd name="T4" fmla="*/ 2073 w 2073"/>
                    <a:gd name="T5" fmla="*/ 270 h 626"/>
                    <a:gd name="T6" fmla="*/ 1957 w 2073"/>
                    <a:gd name="T7" fmla="*/ 251 h 626"/>
                    <a:gd name="T8" fmla="*/ 1840 w 2073"/>
                    <a:gd name="T9" fmla="*/ 239 h 626"/>
                    <a:gd name="T10" fmla="*/ 1719 w 2073"/>
                    <a:gd name="T11" fmla="*/ 231 h 626"/>
                    <a:gd name="T12" fmla="*/ 1597 w 2073"/>
                    <a:gd name="T13" fmla="*/ 228 h 626"/>
                    <a:gd name="T14" fmla="*/ 1473 w 2073"/>
                    <a:gd name="T15" fmla="*/ 231 h 626"/>
                    <a:gd name="T16" fmla="*/ 1350 w 2073"/>
                    <a:gd name="T17" fmla="*/ 239 h 626"/>
                    <a:gd name="T18" fmla="*/ 1229 w 2073"/>
                    <a:gd name="T19" fmla="*/ 253 h 626"/>
                    <a:gd name="T20" fmla="*/ 1112 w 2073"/>
                    <a:gd name="T21" fmla="*/ 271 h 626"/>
                    <a:gd name="T22" fmla="*/ 997 w 2073"/>
                    <a:gd name="T23" fmla="*/ 294 h 626"/>
                    <a:gd name="T24" fmla="*/ 885 w 2073"/>
                    <a:gd name="T25" fmla="*/ 322 h 626"/>
                    <a:gd name="T26" fmla="*/ 776 w 2073"/>
                    <a:gd name="T27" fmla="*/ 353 h 626"/>
                    <a:gd name="T28" fmla="*/ 671 w 2073"/>
                    <a:gd name="T29" fmla="*/ 389 h 626"/>
                    <a:gd name="T30" fmla="*/ 571 w 2073"/>
                    <a:gd name="T31" fmla="*/ 429 h 626"/>
                    <a:gd name="T32" fmla="*/ 474 w 2073"/>
                    <a:gd name="T33" fmla="*/ 473 h 626"/>
                    <a:gd name="T34" fmla="*/ 382 w 2073"/>
                    <a:gd name="T35" fmla="*/ 521 h 626"/>
                    <a:gd name="T36" fmla="*/ 295 w 2073"/>
                    <a:gd name="T37" fmla="*/ 572 h 626"/>
                    <a:gd name="T38" fmla="*/ 213 w 2073"/>
                    <a:gd name="T39" fmla="*/ 626 h 626"/>
                    <a:gd name="T40" fmla="*/ 0 w 2073"/>
                    <a:gd name="T41" fmla="*/ 498 h 626"/>
                    <a:gd name="T42" fmla="*/ 84 w 2073"/>
                    <a:gd name="T43" fmla="*/ 434 h 626"/>
                    <a:gd name="T44" fmla="*/ 175 w 2073"/>
                    <a:gd name="T45" fmla="*/ 375 h 626"/>
                    <a:gd name="T46" fmla="*/ 271 w 2073"/>
                    <a:gd name="T47" fmla="*/ 318 h 626"/>
                    <a:gd name="T48" fmla="*/ 371 w 2073"/>
                    <a:gd name="T49" fmla="*/ 266 h 626"/>
                    <a:gd name="T50" fmla="*/ 476 w 2073"/>
                    <a:gd name="T51" fmla="*/ 219 h 626"/>
                    <a:gd name="T52" fmla="*/ 587 w 2073"/>
                    <a:gd name="T53" fmla="*/ 174 h 626"/>
                    <a:gd name="T54" fmla="*/ 701 w 2073"/>
                    <a:gd name="T55" fmla="*/ 135 h 626"/>
                    <a:gd name="T56" fmla="*/ 820 w 2073"/>
                    <a:gd name="T57" fmla="*/ 100 h 626"/>
                    <a:gd name="T58" fmla="*/ 942 w 2073"/>
                    <a:gd name="T59" fmla="*/ 70 h 626"/>
                    <a:gd name="T60" fmla="*/ 1067 w 2073"/>
                    <a:gd name="T61" fmla="*/ 46 h 626"/>
                    <a:gd name="T62" fmla="*/ 1196 w 2073"/>
                    <a:gd name="T63" fmla="*/ 27 h 626"/>
                    <a:gd name="T64" fmla="*/ 1327 w 2073"/>
                    <a:gd name="T65" fmla="*/ 12 h 626"/>
                    <a:gd name="T66" fmla="*/ 1460 w 2073"/>
                    <a:gd name="T67" fmla="*/ 4 h 626"/>
                    <a:gd name="T68" fmla="*/ 1597 w 2073"/>
                    <a:gd name="T69" fmla="*/ 0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73" h="626">
                      <a:moveTo>
                        <a:pt x="1597" y="0"/>
                      </a:moveTo>
                      <a:lnTo>
                        <a:pt x="1626" y="1"/>
                      </a:lnTo>
                      <a:lnTo>
                        <a:pt x="2073" y="270"/>
                      </a:lnTo>
                      <a:lnTo>
                        <a:pt x="1957" y="251"/>
                      </a:lnTo>
                      <a:lnTo>
                        <a:pt x="1840" y="239"/>
                      </a:lnTo>
                      <a:lnTo>
                        <a:pt x="1719" y="231"/>
                      </a:lnTo>
                      <a:lnTo>
                        <a:pt x="1597" y="228"/>
                      </a:lnTo>
                      <a:lnTo>
                        <a:pt x="1473" y="231"/>
                      </a:lnTo>
                      <a:lnTo>
                        <a:pt x="1350" y="239"/>
                      </a:lnTo>
                      <a:lnTo>
                        <a:pt x="1229" y="253"/>
                      </a:lnTo>
                      <a:lnTo>
                        <a:pt x="1112" y="271"/>
                      </a:lnTo>
                      <a:lnTo>
                        <a:pt x="997" y="294"/>
                      </a:lnTo>
                      <a:lnTo>
                        <a:pt x="885" y="322"/>
                      </a:lnTo>
                      <a:lnTo>
                        <a:pt x="776" y="353"/>
                      </a:lnTo>
                      <a:lnTo>
                        <a:pt x="671" y="389"/>
                      </a:lnTo>
                      <a:lnTo>
                        <a:pt x="571" y="429"/>
                      </a:lnTo>
                      <a:lnTo>
                        <a:pt x="474" y="473"/>
                      </a:lnTo>
                      <a:lnTo>
                        <a:pt x="382" y="521"/>
                      </a:lnTo>
                      <a:lnTo>
                        <a:pt x="295" y="572"/>
                      </a:lnTo>
                      <a:lnTo>
                        <a:pt x="213" y="626"/>
                      </a:lnTo>
                      <a:lnTo>
                        <a:pt x="0" y="498"/>
                      </a:lnTo>
                      <a:lnTo>
                        <a:pt x="84" y="434"/>
                      </a:lnTo>
                      <a:lnTo>
                        <a:pt x="175" y="375"/>
                      </a:lnTo>
                      <a:lnTo>
                        <a:pt x="271" y="318"/>
                      </a:lnTo>
                      <a:lnTo>
                        <a:pt x="371" y="266"/>
                      </a:lnTo>
                      <a:lnTo>
                        <a:pt x="476" y="219"/>
                      </a:lnTo>
                      <a:lnTo>
                        <a:pt x="587" y="174"/>
                      </a:lnTo>
                      <a:lnTo>
                        <a:pt x="701" y="135"/>
                      </a:lnTo>
                      <a:lnTo>
                        <a:pt x="820" y="100"/>
                      </a:lnTo>
                      <a:lnTo>
                        <a:pt x="942" y="70"/>
                      </a:lnTo>
                      <a:lnTo>
                        <a:pt x="1067" y="46"/>
                      </a:lnTo>
                      <a:lnTo>
                        <a:pt x="1196" y="27"/>
                      </a:lnTo>
                      <a:lnTo>
                        <a:pt x="1327" y="12"/>
                      </a:lnTo>
                      <a:lnTo>
                        <a:pt x="1460" y="4"/>
                      </a:lnTo>
                      <a:lnTo>
                        <a:pt x="1597" y="0"/>
                      </a:lnTo>
                      <a:close/>
                    </a:path>
                  </a:pathLst>
                </a:custGeom>
                <a:solidFill>
                  <a:srgbClr val="F6DA37"/>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white"/>
                    </a:solidFill>
                  </a:endParaRPr>
                </a:p>
              </p:txBody>
            </p:sp>
            <p:sp>
              <p:nvSpPr>
                <p:cNvPr id="136" name="Freeform 11"/>
                <p:cNvSpPr>
                  <a:spLocks/>
                </p:cNvSpPr>
                <p:nvPr/>
              </p:nvSpPr>
              <p:spPr bwMode="auto">
                <a:xfrm>
                  <a:off x="19629438" y="2526960"/>
                  <a:ext cx="906463" cy="547688"/>
                </a:xfrm>
                <a:custGeom>
                  <a:avLst/>
                  <a:gdLst>
                    <a:gd name="T0" fmla="*/ 1428 w 2857"/>
                    <a:gd name="T1" fmla="*/ 0 h 1726"/>
                    <a:gd name="T2" fmla="*/ 1450 w 2857"/>
                    <a:gd name="T3" fmla="*/ 2 h 1726"/>
                    <a:gd name="T4" fmla="*/ 1469 w 2857"/>
                    <a:gd name="T5" fmla="*/ 6 h 1726"/>
                    <a:gd name="T6" fmla="*/ 1486 w 2857"/>
                    <a:gd name="T7" fmla="*/ 14 h 1726"/>
                    <a:gd name="T8" fmla="*/ 2826 w 2857"/>
                    <a:gd name="T9" fmla="*/ 816 h 1726"/>
                    <a:gd name="T10" fmla="*/ 2844 w 2857"/>
                    <a:gd name="T11" fmla="*/ 831 h 1726"/>
                    <a:gd name="T12" fmla="*/ 2853 w 2857"/>
                    <a:gd name="T13" fmla="*/ 847 h 1726"/>
                    <a:gd name="T14" fmla="*/ 2857 w 2857"/>
                    <a:gd name="T15" fmla="*/ 864 h 1726"/>
                    <a:gd name="T16" fmla="*/ 2853 w 2857"/>
                    <a:gd name="T17" fmla="*/ 879 h 1726"/>
                    <a:gd name="T18" fmla="*/ 2844 w 2857"/>
                    <a:gd name="T19" fmla="*/ 895 h 1726"/>
                    <a:gd name="T20" fmla="*/ 2826 w 2857"/>
                    <a:gd name="T21" fmla="*/ 910 h 1726"/>
                    <a:gd name="T22" fmla="*/ 1486 w 2857"/>
                    <a:gd name="T23" fmla="*/ 1712 h 1726"/>
                    <a:gd name="T24" fmla="*/ 1469 w 2857"/>
                    <a:gd name="T25" fmla="*/ 1721 h 1726"/>
                    <a:gd name="T26" fmla="*/ 1450 w 2857"/>
                    <a:gd name="T27" fmla="*/ 1724 h 1726"/>
                    <a:gd name="T28" fmla="*/ 1428 w 2857"/>
                    <a:gd name="T29" fmla="*/ 1726 h 1726"/>
                    <a:gd name="T30" fmla="*/ 1407 w 2857"/>
                    <a:gd name="T31" fmla="*/ 1724 h 1726"/>
                    <a:gd name="T32" fmla="*/ 1387 w 2857"/>
                    <a:gd name="T33" fmla="*/ 1721 h 1726"/>
                    <a:gd name="T34" fmla="*/ 1371 w 2857"/>
                    <a:gd name="T35" fmla="*/ 1712 h 1726"/>
                    <a:gd name="T36" fmla="*/ 31 w 2857"/>
                    <a:gd name="T37" fmla="*/ 910 h 1726"/>
                    <a:gd name="T38" fmla="*/ 16 w 2857"/>
                    <a:gd name="T39" fmla="*/ 897 h 1726"/>
                    <a:gd name="T40" fmla="*/ 5 w 2857"/>
                    <a:gd name="T41" fmla="*/ 884 h 1726"/>
                    <a:gd name="T42" fmla="*/ 0 w 2857"/>
                    <a:gd name="T43" fmla="*/ 870 h 1726"/>
                    <a:gd name="T44" fmla="*/ 0 w 2857"/>
                    <a:gd name="T45" fmla="*/ 856 h 1726"/>
                    <a:gd name="T46" fmla="*/ 5 w 2857"/>
                    <a:gd name="T47" fmla="*/ 842 h 1726"/>
                    <a:gd name="T48" fmla="*/ 16 w 2857"/>
                    <a:gd name="T49" fmla="*/ 829 h 1726"/>
                    <a:gd name="T50" fmla="*/ 31 w 2857"/>
                    <a:gd name="T51" fmla="*/ 816 h 1726"/>
                    <a:gd name="T52" fmla="*/ 1371 w 2857"/>
                    <a:gd name="T53" fmla="*/ 14 h 1726"/>
                    <a:gd name="T54" fmla="*/ 1387 w 2857"/>
                    <a:gd name="T55" fmla="*/ 6 h 1726"/>
                    <a:gd name="T56" fmla="*/ 1407 w 2857"/>
                    <a:gd name="T57" fmla="*/ 2 h 1726"/>
                    <a:gd name="T58" fmla="*/ 1428 w 2857"/>
                    <a:gd name="T59" fmla="*/ 0 h 17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57" h="1726">
                      <a:moveTo>
                        <a:pt x="1428" y="0"/>
                      </a:moveTo>
                      <a:lnTo>
                        <a:pt x="1450" y="2"/>
                      </a:lnTo>
                      <a:lnTo>
                        <a:pt x="1469" y="6"/>
                      </a:lnTo>
                      <a:lnTo>
                        <a:pt x="1486" y="14"/>
                      </a:lnTo>
                      <a:lnTo>
                        <a:pt x="2826" y="816"/>
                      </a:lnTo>
                      <a:lnTo>
                        <a:pt x="2844" y="831"/>
                      </a:lnTo>
                      <a:lnTo>
                        <a:pt x="2853" y="847"/>
                      </a:lnTo>
                      <a:lnTo>
                        <a:pt x="2857" y="864"/>
                      </a:lnTo>
                      <a:lnTo>
                        <a:pt x="2853" y="879"/>
                      </a:lnTo>
                      <a:lnTo>
                        <a:pt x="2844" y="895"/>
                      </a:lnTo>
                      <a:lnTo>
                        <a:pt x="2826" y="910"/>
                      </a:lnTo>
                      <a:lnTo>
                        <a:pt x="1486" y="1712"/>
                      </a:lnTo>
                      <a:lnTo>
                        <a:pt x="1469" y="1721"/>
                      </a:lnTo>
                      <a:lnTo>
                        <a:pt x="1450" y="1724"/>
                      </a:lnTo>
                      <a:lnTo>
                        <a:pt x="1428" y="1726"/>
                      </a:lnTo>
                      <a:lnTo>
                        <a:pt x="1407" y="1724"/>
                      </a:lnTo>
                      <a:lnTo>
                        <a:pt x="1387" y="1721"/>
                      </a:lnTo>
                      <a:lnTo>
                        <a:pt x="1371" y="1712"/>
                      </a:lnTo>
                      <a:lnTo>
                        <a:pt x="31" y="910"/>
                      </a:lnTo>
                      <a:lnTo>
                        <a:pt x="16" y="897"/>
                      </a:lnTo>
                      <a:lnTo>
                        <a:pt x="5" y="884"/>
                      </a:lnTo>
                      <a:lnTo>
                        <a:pt x="0" y="870"/>
                      </a:lnTo>
                      <a:lnTo>
                        <a:pt x="0" y="856"/>
                      </a:lnTo>
                      <a:lnTo>
                        <a:pt x="5" y="842"/>
                      </a:lnTo>
                      <a:lnTo>
                        <a:pt x="16" y="829"/>
                      </a:lnTo>
                      <a:lnTo>
                        <a:pt x="31" y="816"/>
                      </a:lnTo>
                      <a:lnTo>
                        <a:pt x="1371" y="14"/>
                      </a:lnTo>
                      <a:lnTo>
                        <a:pt x="1387" y="6"/>
                      </a:lnTo>
                      <a:lnTo>
                        <a:pt x="1407" y="2"/>
                      </a:lnTo>
                      <a:lnTo>
                        <a:pt x="1428"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white"/>
                    </a:solidFill>
                  </a:endParaRPr>
                </a:p>
              </p:txBody>
            </p:sp>
            <p:sp>
              <p:nvSpPr>
                <p:cNvPr id="137" name="Freeform 12"/>
                <p:cNvSpPr>
                  <a:spLocks/>
                </p:cNvSpPr>
                <p:nvPr/>
              </p:nvSpPr>
              <p:spPr bwMode="auto">
                <a:xfrm>
                  <a:off x="19692938" y="2566648"/>
                  <a:ext cx="779463" cy="468313"/>
                </a:xfrm>
                <a:custGeom>
                  <a:avLst/>
                  <a:gdLst>
                    <a:gd name="T0" fmla="*/ 1228 w 2455"/>
                    <a:gd name="T1" fmla="*/ 0 h 1474"/>
                    <a:gd name="T2" fmla="*/ 2455 w 2455"/>
                    <a:gd name="T3" fmla="*/ 736 h 1474"/>
                    <a:gd name="T4" fmla="*/ 1228 w 2455"/>
                    <a:gd name="T5" fmla="*/ 1474 h 1474"/>
                    <a:gd name="T6" fmla="*/ 0 w 2455"/>
                    <a:gd name="T7" fmla="*/ 736 h 1474"/>
                    <a:gd name="T8" fmla="*/ 1228 w 2455"/>
                    <a:gd name="T9" fmla="*/ 0 h 1474"/>
                  </a:gdLst>
                  <a:ahLst/>
                  <a:cxnLst>
                    <a:cxn ang="0">
                      <a:pos x="T0" y="T1"/>
                    </a:cxn>
                    <a:cxn ang="0">
                      <a:pos x="T2" y="T3"/>
                    </a:cxn>
                    <a:cxn ang="0">
                      <a:pos x="T4" y="T5"/>
                    </a:cxn>
                    <a:cxn ang="0">
                      <a:pos x="T6" y="T7"/>
                    </a:cxn>
                    <a:cxn ang="0">
                      <a:pos x="T8" y="T9"/>
                    </a:cxn>
                  </a:cxnLst>
                  <a:rect l="0" t="0" r="r" b="b"/>
                  <a:pathLst>
                    <a:path w="2455" h="1474">
                      <a:moveTo>
                        <a:pt x="1228" y="0"/>
                      </a:moveTo>
                      <a:lnTo>
                        <a:pt x="2455" y="736"/>
                      </a:lnTo>
                      <a:lnTo>
                        <a:pt x="1228" y="1474"/>
                      </a:lnTo>
                      <a:lnTo>
                        <a:pt x="0" y="736"/>
                      </a:lnTo>
                      <a:lnTo>
                        <a:pt x="1228" y="0"/>
                      </a:lnTo>
                      <a:close/>
                    </a:path>
                  </a:pathLst>
                </a:custGeom>
                <a:solidFill>
                  <a:srgbClr val="AAD04B"/>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white"/>
                    </a:solidFill>
                  </a:endParaRPr>
                </a:p>
              </p:txBody>
            </p:sp>
            <p:sp>
              <p:nvSpPr>
                <p:cNvPr id="138" name="Freeform 13"/>
                <p:cNvSpPr>
                  <a:spLocks/>
                </p:cNvSpPr>
                <p:nvPr/>
              </p:nvSpPr>
              <p:spPr bwMode="auto">
                <a:xfrm>
                  <a:off x="19750088" y="2599985"/>
                  <a:ext cx="484188" cy="292100"/>
                </a:xfrm>
                <a:custGeom>
                  <a:avLst/>
                  <a:gdLst>
                    <a:gd name="T0" fmla="*/ 1227 w 1528"/>
                    <a:gd name="T1" fmla="*/ 0 h 916"/>
                    <a:gd name="T2" fmla="*/ 1528 w 1528"/>
                    <a:gd name="T3" fmla="*/ 180 h 916"/>
                    <a:gd name="T4" fmla="*/ 299 w 1528"/>
                    <a:gd name="T5" fmla="*/ 916 h 916"/>
                    <a:gd name="T6" fmla="*/ 0 w 1528"/>
                    <a:gd name="T7" fmla="*/ 736 h 916"/>
                    <a:gd name="T8" fmla="*/ 1227 w 1528"/>
                    <a:gd name="T9" fmla="*/ 0 h 916"/>
                  </a:gdLst>
                  <a:ahLst/>
                  <a:cxnLst>
                    <a:cxn ang="0">
                      <a:pos x="T0" y="T1"/>
                    </a:cxn>
                    <a:cxn ang="0">
                      <a:pos x="T2" y="T3"/>
                    </a:cxn>
                    <a:cxn ang="0">
                      <a:pos x="T4" y="T5"/>
                    </a:cxn>
                    <a:cxn ang="0">
                      <a:pos x="T6" y="T7"/>
                    </a:cxn>
                    <a:cxn ang="0">
                      <a:pos x="T8" y="T9"/>
                    </a:cxn>
                  </a:cxnLst>
                  <a:rect l="0" t="0" r="r" b="b"/>
                  <a:pathLst>
                    <a:path w="1528" h="916">
                      <a:moveTo>
                        <a:pt x="1227" y="0"/>
                      </a:moveTo>
                      <a:lnTo>
                        <a:pt x="1528" y="180"/>
                      </a:lnTo>
                      <a:lnTo>
                        <a:pt x="299" y="916"/>
                      </a:lnTo>
                      <a:lnTo>
                        <a:pt x="0" y="736"/>
                      </a:lnTo>
                      <a:lnTo>
                        <a:pt x="1227" y="0"/>
                      </a:lnTo>
                      <a:close/>
                    </a:path>
                  </a:pathLst>
                </a:custGeom>
                <a:solidFill>
                  <a:srgbClr val="4BA635"/>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white"/>
                    </a:solidFill>
                  </a:endParaRPr>
                </a:p>
              </p:txBody>
            </p:sp>
            <p:sp>
              <p:nvSpPr>
                <p:cNvPr id="139" name="Freeform 14"/>
                <p:cNvSpPr>
                  <a:spLocks/>
                </p:cNvSpPr>
                <p:nvPr/>
              </p:nvSpPr>
              <p:spPr bwMode="auto">
                <a:xfrm>
                  <a:off x="19896138" y="2685710"/>
                  <a:ext cx="479425" cy="293688"/>
                </a:xfrm>
                <a:custGeom>
                  <a:avLst/>
                  <a:gdLst>
                    <a:gd name="T0" fmla="*/ 1213 w 1513"/>
                    <a:gd name="T1" fmla="*/ 0 h 923"/>
                    <a:gd name="T2" fmla="*/ 1513 w 1513"/>
                    <a:gd name="T3" fmla="*/ 180 h 923"/>
                    <a:gd name="T4" fmla="*/ 295 w 1513"/>
                    <a:gd name="T5" fmla="*/ 923 h 923"/>
                    <a:gd name="T6" fmla="*/ 0 w 1513"/>
                    <a:gd name="T7" fmla="*/ 745 h 923"/>
                    <a:gd name="T8" fmla="*/ 1213 w 1513"/>
                    <a:gd name="T9" fmla="*/ 0 h 923"/>
                  </a:gdLst>
                  <a:ahLst/>
                  <a:cxnLst>
                    <a:cxn ang="0">
                      <a:pos x="T0" y="T1"/>
                    </a:cxn>
                    <a:cxn ang="0">
                      <a:pos x="T2" y="T3"/>
                    </a:cxn>
                    <a:cxn ang="0">
                      <a:pos x="T4" y="T5"/>
                    </a:cxn>
                    <a:cxn ang="0">
                      <a:pos x="T6" y="T7"/>
                    </a:cxn>
                    <a:cxn ang="0">
                      <a:pos x="T8" y="T9"/>
                    </a:cxn>
                  </a:cxnLst>
                  <a:rect l="0" t="0" r="r" b="b"/>
                  <a:pathLst>
                    <a:path w="1513" h="923">
                      <a:moveTo>
                        <a:pt x="1213" y="0"/>
                      </a:moveTo>
                      <a:lnTo>
                        <a:pt x="1513" y="180"/>
                      </a:lnTo>
                      <a:lnTo>
                        <a:pt x="295" y="923"/>
                      </a:lnTo>
                      <a:lnTo>
                        <a:pt x="0" y="745"/>
                      </a:lnTo>
                      <a:lnTo>
                        <a:pt x="1213" y="0"/>
                      </a:lnTo>
                      <a:close/>
                    </a:path>
                  </a:pathLst>
                </a:custGeom>
                <a:solidFill>
                  <a:srgbClr val="4BA635"/>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white"/>
                    </a:solidFill>
                  </a:endParaRPr>
                </a:p>
              </p:txBody>
            </p:sp>
            <p:sp>
              <p:nvSpPr>
                <p:cNvPr id="140" name="Freeform 15"/>
                <p:cNvSpPr>
                  <a:spLocks/>
                </p:cNvSpPr>
                <p:nvPr/>
              </p:nvSpPr>
              <p:spPr bwMode="auto">
                <a:xfrm>
                  <a:off x="19935825" y="2619035"/>
                  <a:ext cx="447675" cy="269875"/>
                </a:xfrm>
                <a:custGeom>
                  <a:avLst/>
                  <a:gdLst>
                    <a:gd name="T0" fmla="*/ 184 w 1412"/>
                    <a:gd name="T1" fmla="*/ 0 h 847"/>
                    <a:gd name="T2" fmla="*/ 1412 w 1412"/>
                    <a:gd name="T3" fmla="*/ 737 h 847"/>
                    <a:gd name="T4" fmla="*/ 1227 w 1412"/>
                    <a:gd name="T5" fmla="*/ 847 h 847"/>
                    <a:gd name="T6" fmla="*/ 0 w 1412"/>
                    <a:gd name="T7" fmla="*/ 111 h 847"/>
                    <a:gd name="T8" fmla="*/ 184 w 1412"/>
                    <a:gd name="T9" fmla="*/ 0 h 847"/>
                  </a:gdLst>
                  <a:ahLst/>
                  <a:cxnLst>
                    <a:cxn ang="0">
                      <a:pos x="T0" y="T1"/>
                    </a:cxn>
                    <a:cxn ang="0">
                      <a:pos x="T2" y="T3"/>
                    </a:cxn>
                    <a:cxn ang="0">
                      <a:pos x="T4" y="T5"/>
                    </a:cxn>
                    <a:cxn ang="0">
                      <a:pos x="T6" y="T7"/>
                    </a:cxn>
                    <a:cxn ang="0">
                      <a:pos x="T8" y="T9"/>
                    </a:cxn>
                  </a:cxnLst>
                  <a:rect l="0" t="0" r="r" b="b"/>
                  <a:pathLst>
                    <a:path w="1412" h="847">
                      <a:moveTo>
                        <a:pt x="184" y="0"/>
                      </a:moveTo>
                      <a:lnTo>
                        <a:pt x="1412" y="737"/>
                      </a:lnTo>
                      <a:lnTo>
                        <a:pt x="1227" y="847"/>
                      </a:lnTo>
                      <a:lnTo>
                        <a:pt x="0" y="111"/>
                      </a:lnTo>
                      <a:lnTo>
                        <a:pt x="184" y="0"/>
                      </a:lnTo>
                      <a:close/>
                    </a:path>
                  </a:pathLst>
                </a:custGeom>
                <a:solidFill>
                  <a:srgbClr val="4BA635"/>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white"/>
                    </a:solidFill>
                  </a:endParaRPr>
                </a:p>
              </p:txBody>
            </p:sp>
            <p:sp>
              <p:nvSpPr>
                <p:cNvPr id="141" name="Freeform 16"/>
                <p:cNvSpPr>
                  <a:spLocks/>
                </p:cNvSpPr>
                <p:nvPr/>
              </p:nvSpPr>
              <p:spPr bwMode="auto">
                <a:xfrm>
                  <a:off x="19629438" y="2306298"/>
                  <a:ext cx="906463" cy="547688"/>
                </a:xfrm>
                <a:custGeom>
                  <a:avLst/>
                  <a:gdLst>
                    <a:gd name="T0" fmla="*/ 1428 w 2857"/>
                    <a:gd name="T1" fmla="*/ 0 h 1725"/>
                    <a:gd name="T2" fmla="*/ 1450 w 2857"/>
                    <a:gd name="T3" fmla="*/ 1 h 1725"/>
                    <a:gd name="T4" fmla="*/ 1469 w 2857"/>
                    <a:gd name="T5" fmla="*/ 4 h 1725"/>
                    <a:gd name="T6" fmla="*/ 1486 w 2857"/>
                    <a:gd name="T7" fmla="*/ 12 h 1725"/>
                    <a:gd name="T8" fmla="*/ 2826 w 2857"/>
                    <a:gd name="T9" fmla="*/ 816 h 1725"/>
                    <a:gd name="T10" fmla="*/ 2844 w 2857"/>
                    <a:gd name="T11" fmla="*/ 830 h 1725"/>
                    <a:gd name="T12" fmla="*/ 2853 w 2857"/>
                    <a:gd name="T13" fmla="*/ 846 h 1725"/>
                    <a:gd name="T14" fmla="*/ 2857 w 2857"/>
                    <a:gd name="T15" fmla="*/ 862 h 1725"/>
                    <a:gd name="T16" fmla="*/ 2853 w 2857"/>
                    <a:gd name="T17" fmla="*/ 879 h 1725"/>
                    <a:gd name="T18" fmla="*/ 2844 w 2857"/>
                    <a:gd name="T19" fmla="*/ 894 h 1725"/>
                    <a:gd name="T20" fmla="*/ 2826 w 2857"/>
                    <a:gd name="T21" fmla="*/ 908 h 1725"/>
                    <a:gd name="T22" fmla="*/ 1486 w 2857"/>
                    <a:gd name="T23" fmla="*/ 1712 h 1725"/>
                    <a:gd name="T24" fmla="*/ 1469 w 2857"/>
                    <a:gd name="T25" fmla="*/ 1719 h 1725"/>
                    <a:gd name="T26" fmla="*/ 1450 w 2857"/>
                    <a:gd name="T27" fmla="*/ 1724 h 1725"/>
                    <a:gd name="T28" fmla="*/ 1428 w 2857"/>
                    <a:gd name="T29" fmla="*/ 1725 h 1725"/>
                    <a:gd name="T30" fmla="*/ 1407 w 2857"/>
                    <a:gd name="T31" fmla="*/ 1724 h 1725"/>
                    <a:gd name="T32" fmla="*/ 1387 w 2857"/>
                    <a:gd name="T33" fmla="*/ 1719 h 1725"/>
                    <a:gd name="T34" fmla="*/ 1371 w 2857"/>
                    <a:gd name="T35" fmla="*/ 1712 h 1725"/>
                    <a:gd name="T36" fmla="*/ 31 w 2857"/>
                    <a:gd name="T37" fmla="*/ 908 h 1725"/>
                    <a:gd name="T38" fmla="*/ 16 w 2857"/>
                    <a:gd name="T39" fmla="*/ 897 h 1725"/>
                    <a:gd name="T40" fmla="*/ 5 w 2857"/>
                    <a:gd name="T41" fmla="*/ 883 h 1725"/>
                    <a:gd name="T42" fmla="*/ 0 w 2857"/>
                    <a:gd name="T43" fmla="*/ 869 h 1725"/>
                    <a:gd name="T44" fmla="*/ 0 w 2857"/>
                    <a:gd name="T45" fmla="*/ 854 h 1725"/>
                    <a:gd name="T46" fmla="*/ 5 w 2857"/>
                    <a:gd name="T47" fmla="*/ 841 h 1725"/>
                    <a:gd name="T48" fmla="*/ 16 w 2857"/>
                    <a:gd name="T49" fmla="*/ 828 h 1725"/>
                    <a:gd name="T50" fmla="*/ 31 w 2857"/>
                    <a:gd name="T51" fmla="*/ 816 h 1725"/>
                    <a:gd name="T52" fmla="*/ 1371 w 2857"/>
                    <a:gd name="T53" fmla="*/ 12 h 1725"/>
                    <a:gd name="T54" fmla="*/ 1387 w 2857"/>
                    <a:gd name="T55" fmla="*/ 4 h 1725"/>
                    <a:gd name="T56" fmla="*/ 1407 w 2857"/>
                    <a:gd name="T57" fmla="*/ 1 h 1725"/>
                    <a:gd name="T58" fmla="*/ 1428 w 2857"/>
                    <a:gd name="T59" fmla="*/ 0 h 1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57" h="1725">
                      <a:moveTo>
                        <a:pt x="1428" y="0"/>
                      </a:moveTo>
                      <a:lnTo>
                        <a:pt x="1450" y="1"/>
                      </a:lnTo>
                      <a:lnTo>
                        <a:pt x="1469" y="4"/>
                      </a:lnTo>
                      <a:lnTo>
                        <a:pt x="1486" y="12"/>
                      </a:lnTo>
                      <a:lnTo>
                        <a:pt x="2826" y="816"/>
                      </a:lnTo>
                      <a:lnTo>
                        <a:pt x="2844" y="830"/>
                      </a:lnTo>
                      <a:lnTo>
                        <a:pt x="2853" y="846"/>
                      </a:lnTo>
                      <a:lnTo>
                        <a:pt x="2857" y="862"/>
                      </a:lnTo>
                      <a:lnTo>
                        <a:pt x="2853" y="879"/>
                      </a:lnTo>
                      <a:lnTo>
                        <a:pt x="2844" y="894"/>
                      </a:lnTo>
                      <a:lnTo>
                        <a:pt x="2826" y="908"/>
                      </a:lnTo>
                      <a:lnTo>
                        <a:pt x="1486" y="1712"/>
                      </a:lnTo>
                      <a:lnTo>
                        <a:pt x="1469" y="1719"/>
                      </a:lnTo>
                      <a:lnTo>
                        <a:pt x="1450" y="1724"/>
                      </a:lnTo>
                      <a:lnTo>
                        <a:pt x="1428" y="1725"/>
                      </a:lnTo>
                      <a:lnTo>
                        <a:pt x="1407" y="1724"/>
                      </a:lnTo>
                      <a:lnTo>
                        <a:pt x="1387" y="1719"/>
                      </a:lnTo>
                      <a:lnTo>
                        <a:pt x="1371" y="1712"/>
                      </a:lnTo>
                      <a:lnTo>
                        <a:pt x="31" y="908"/>
                      </a:lnTo>
                      <a:lnTo>
                        <a:pt x="16" y="897"/>
                      </a:lnTo>
                      <a:lnTo>
                        <a:pt x="5" y="883"/>
                      </a:lnTo>
                      <a:lnTo>
                        <a:pt x="0" y="869"/>
                      </a:lnTo>
                      <a:lnTo>
                        <a:pt x="0" y="854"/>
                      </a:lnTo>
                      <a:lnTo>
                        <a:pt x="5" y="841"/>
                      </a:lnTo>
                      <a:lnTo>
                        <a:pt x="16" y="828"/>
                      </a:lnTo>
                      <a:lnTo>
                        <a:pt x="31" y="816"/>
                      </a:lnTo>
                      <a:lnTo>
                        <a:pt x="1371" y="12"/>
                      </a:lnTo>
                      <a:lnTo>
                        <a:pt x="1387" y="4"/>
                      </a:lnTo>
                      <a:lnTo>
                        <a:pt x="1407" y="1"/>
                      </a:lnTo>
                      <a:lnTo>
                        <a:pt x="1428"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white"/>
                    </a:solidFill>
                  </a:endParaRPr>
                </a:p>
              </p:txBody>
            </p:sp>
            <p:sp>
              <p:nvSpPr>
                <p:cNvPr id="142" name="Freeform 17"/>
                <p:cNvSpPr>
                  <a:spLocks/>
                </p:cNvSpPr>
                <p:nvPr/>
              </p:nvSpPr>
              <p:spPr bwMode="auto">
                <a:xfrm>
                  <a:off x="19692938" y="2345985"/>
                  <a:ext cx="779463" cy="468313"/>
                </a:xfrm>
                <a:custGeom>
                  <a:avLst/>
                  <a:gdLst>
                    <a:gd name="T0" fmla="*/ 1228 w 2455"/>
                    <a:gd name="T1" fmla="*/ 0 h 1473"/>
                    <a:gd name="T2" fmla="*/ 2455 w 2455"/>
                    <a:gd name="T3" fmla="*/ 737 h 1473"/>
                    <a:gd name="T4" fmla="*/ 1228 w 2455"/>
                    <a:gd name="T5" fmla="*/ 1473 h 1473"/>
                    <a:gd name="T6" fmla="*/ 0 w 2455"/>
                    <a:gd name="T7" fmla="*/ 737 h 1473"/>
                    <a:gd name="T8" fmla="*/ 1228 w 2455"/>
                    <a:gd name="T9" fmla="*/ 0 h 1473"/>
                  </a:gdLst>
                  <a:ahLst/>
                  <a:cxnLst>
                    <a:cxn ang="0">
                      <a:pos x="T0" y="T1"/>
                    </a:cxn>
                    <a:cxn ang="0">
                      <a:pos x="T2" y="T3"/>
                    </a:cxn>
                    <a:cxn ang="0">
                      <a:pos x="T4" y="T5"/>
                    </a:cxn>
                    <a:cxn ang="0">
                      <a:pos x="T6" y="T7"/>
                    </a:cxn>
                    <a:cxn ang="0">
                      <a:pos x="T8" y="T9"/>
                    </a:cxn>
                  </a:cxnLst>
                  <a:rect l="0" t="0" r="r" b="b"/>
                  <a:pathLst>
                    <a:path w="2455" h="1473">
                      <a:moveTo>
                        <a:pt x="1228" y="0"/>
                      </a:moveTo>
                      <a:lnTo>
                        <a:pt x="2455" y="737"/>
                      </a:lnTo>
                      <a:lnTo>
                        <a:pt x="1228" y="1473"/>
                      </a:lnTo>
                      <a:lnTo>
                        <a:pt x="0" y="737"/>
                      </a:lnTo>
                      <a:lnTo>
                        <a:pt x="1228" y="0"/>
                      </a:lnTo>
                      <a:close/>
                    </a:path>
                  </a:pathLst>
                </a:custGeom>
                <a:solidFill>
                  <a:srgbClr val="8ED6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white"/>
                    </a:solidFill>
                  </a:endParaRPr>
                </a:p>
              </p:txBody>
            </p:sp>
            <p:sp>
              <p:nvSpPr>
                <p:cNvPr id="143" name="Freeform 18"/>
                <p:cNvSpPr>
                  <a:spLocks/>
                </p:cNvSpPr>
                <p:nvPr/>
              </p:nvSpPr>
              <p:spPr bwMode="auto">
                <a:xfrm>
                  <a:off x="19989800" y="2345985"/>
                  <a:ext cx="482600" cy="403225"/>
                </a:xfrm>
                <a:custGeom>
                  <a:avLst/>
                  <a:gdLst>
                    <a:gd name="T0" fmla="*/ 290 w 1517"/>
                    <a:gd name="T1" fmla="*/ 0 h 1271"/>
                    <a:gd name="T2" fmla="*/ 1517 w 1517"/>
                    <a:gd name="T3" fmla="*/ 737 h 1271"/>
                    <a:gd name="T4" fmla="*/ 627 w 1517"/>
                    <a:gd name="T5" fmla="*/ 1271 h 1271"/>
                    <a:gd name="T6" fmla="*/ 603 w 1517"/>
                    <a:gd name="T7" fmla="*/ 1241 h 1271"/>
                    <a:gd name="T8" fmla="*/ 586 w 1517"/>
                    <a:gd name="T9" fmla="*/ 1212 h 1271"/>
                    <a:gd name="T10" fmla="*/ 577 w 1517"/>
                    <a:gd name="T11" fmla="*/ 1182 h 1271"/>
                    <a:gd name="T12" fmla="*/ 572 w 1517"/>
                    <a:gd name="T13" fmla="*/ 1151 h 1271"/>
                    <a:gd name="T14" fmla="*/ 572 w 1517"/>
                    <a:gd name="T15" fmla="*/ 1120 h 1271"/>
                    <a:gd name="T16" fmla="*/ 574 w 1517"/>
                    <a:gd name="T17" fmla="*/ 1090 h 1271"/>
                    <a:gd name="T18" fmla="*/ 580 w 1517"/>
                    <a:gd name="T19" fmla="*/ 1058 h 1271"/>
                    <a:gd name="T20" fmla="*/ 587 w 1517"/>
                    <a:gd name="T21" fmla="*/ 1027 h 1271"/>
                    <a:gd name="T22" fmla="*/ 595 w 1517"/>
                    <a:gd name="T23" fmla="*/ 995 h 1271"/>
                    <a:gd name="T24" fmla="*/ 601 w 1517"/>
                    <a:gd name="T25" fmla="*/ 964 h 1271"/>
                    <a:gd name="T26" fmla="*/ 606 w 1517"/>
                    <a:gd name="T27" fmla="*/ 932 h 1271"/>
                    <a:gd name="T28" fmla="*/ 608 w 1517"/>
                    <a:gd name="T29" fmla="*/ 901 h 1271"/>
                    <a:gd name="T30" fmla="*/ 606 w 1517"/>
                    <a:gd name="T31" fmla="*/ 871 h 1271"/>
                    <a:gd name="T32" fmla="*/ 600 w 1517"/>
                    <a:gd name="T33" fmla="*/ 839 h 1271"/>
                    <a:gd name="T34" fmla="*/ 590 w 1517"/>
                    <a:gd name="T35" fmla="*/ 819 h 1271"/>
                    <a:gd name="T36" fmla="*/ 574 w 1517"/>
                    <a:gd name="T37" fmla="*/ 797 h 1271"/>
                    <a:gd name="T38" fmla="*/ 556 w 1517"/>
                    <a:gd name="T39" fmla="*/ 776 h 1271"/>
                    <a:gd name="T40" fmla="*/ 532 w 1517"/>
                    <a:gd name="T41" fmla="*/ 754 h 1271"/>
                    <a:gd name="T42" fmla="*/ 515 w 1517"/>
                    <a:gd name="T43" fmla="*/ 737 h 1271"/>
                    <a:gd name="T44" fmla="*/ 498 w 1517"/>
                    <a:gd name="T45" fmla="*/ 718 h 1271"/>
                    <a:gd name="T46" fmla="*/ 483 w 1517"/>
                    <a:gd name="T47" fmla="*/ 700 h 1271"/>
                    <a:gd name="T48" fmla="*/ 471 w 1517"/>
                    <a:gd name="T49" fmla="*/ 681 h 1271"/>
                    <a:gd name="T50" fmla="*/ 465 w 1517"/>
                    <a:gd name="T51" fmla="*/ 660 h 1271"/>
                    <a:gd name="T52" fmla="*/ 465 w 1517"/>
                    <a:gd name="T53" fmla="*/ 639 h 1271"/>
                    <a:gd name="T54" fmla="*/ 470 w 1517"/>
                    <a:gd name="T55" fmla="*/ 617 h 1271"/>
                    <a:gd name="T56" fmla="*/ 479 w 1517"/>
                    <a:gd name="T57" fmla="*/ 596 h 1271"/>
                    <a:gd name="T58" fmla="*/ 490 w 1517"/>
                    <a:gd name="T59" fmla="*/ 575 h 1271"/>
                    <a:gd name="T60" fmla="*/ 502 w 1517"/>
                    <a:gd name="T61" fmla="*/ 554 h 1271"/>
                    <a:gd name="T62" fmla="*/ 511 w 1517"/>
                    <a:gd name="T63" fmla="*/ 533 h 1271"/>
                    <a:gd name="T64" fmla="*/ 519 w 1517"/>
                    <a:gd name="T65" fmla="*/ 512 h 1271"/>
                    <a:gd name="T66" fmla="*/ 521 w 1517"/>
                    <a:gd name="T67" fmla="*/ 490 h 1271"/>
                    <a:gd name="T68" fmla="*/ 517 w 1517"/>
                    <a:gd name="T69" fmla="*/ 467 h 1271"/>
                    <a:gd name="T70" fmla="*/ 503 w 1517"/>
                    <a:gd name="T71" fmla="*/ 439 h 1271"/>
                    <a:gd name="T72" fmla="*/ 482 w 1517"/>
                    <a:gd name="T73" fmla="*/ 410 h 1271"/>
                    <a:gd name="T74" fmla="*/ 454 w 1517"/>
                    <a:gd name="T75" fmla="*/ 384 h 1271"/>
                    <a:gd name="T76" fmla="*/ 422 w 1517"/>
                    <a:gd name="T77" fmla="*/ 357 h 1271"/>
                    <a:gd name="T78" fmla="*/ 384 w 1517"/>
                    <a:gd name="T79" fmla="*/ 332 h 1271"/>
                    <a:gd name="T80" fmla="*/ 344 w 1517"/>
                    <a:gd name="T81" fmla="*/ 306 h 1271"/>
                    <a:gd name="T82" fmla="*/ 301 w 1517"/>
                    <a:gd name="T83" fmla="*/ 283 h 1271"/>
                    <a:gd name="T84" fmla="*/ 257 w 1517"/>
                    <a:gd name="T85" fmla="*/ 261 h 1271"/>
                    <a:gd name="T86" fmla="*/ 213 w 1517"/>
                    <a:gd name="T87" fmla="*/ 242 h 1271"/>
                    <a:gd name="T88" fmla="*/ 170 w 1517"/>
                    <a:gd name="T89" fmla="*/ 223 h 1271"/>
                    <a:gd name="T90" fmla="*/ 128 w 1517"/>
                    <a:gd name="T91" fmla="*/ 207 h 1271"/>
                    <a:gd name="T92" fmla="*/ 91 w 1517"/>
                    <a:gd name="T93" fmla="*/ 192 h 1271"/>
                    <a:gd name="T94" fmla="*/ 78 w 1517"/>
                    <a:gd name="T95" fmla="*/ 190 h 1271"/>
                    <a:gd name="T96" fmla="*/ 63 w 1517"/>
                    <a:gd name="T97" fmla="*/ 186 h 1271"/>
                    <a:gd name="T98" fmla="*/ 43 w 1517"/>
                    <a:gd name="T99" fmla="*/ 183 h 1271"/>
                    <a:gd name="T100" fmla="*/ 22 w 1517"/>
                    <a:gd name="T101" fmla="*/ 178 h 1271"/>
                    <a:gd name="T102" fmla="*/ 0 w 1517"/>
                    <a:gd name="T103" fmla="*/ 174 h 1271"/>
                    <a:gd name="T104" fmla="*/ 290 w 1517"/>
                    <a:gd name="T105" fmla="*/ 0 h 1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17" h="1271">
                      <a:moveTo>
                        <a:pt x="290" y="0"/>
                      </a:moveTo>
                      <a:lnTo>
                        <a:pt x="1517" y="737"/>
                      </a:lnTo>
                      <a:lnTo>
                        <a:pt x="627" y="1271"/>
                      </a:lnTo>
                      <a:lnTo>
                        <a:pt x="603" y="1241"/>
                      </a:lnTo>
                      <a:lnTo>
                        <a:pt x="586" y="1212"/>
                      </a:lnTo>
                      <a:lnTo>
                        <a:pt x="577" y="1182"/>
                      </a:lnTo>
                      <a:lnTo>
                        <a:pt x="572" y="1151"/>
                      </a:lnTo>
                      <a:lnTo>
                        <a:pt x="572" y="1120"/>
                      </a:lnTo>
                      <a:lnTo>
                        <a:pt x="574" y="1090"/>
                      </a:lnTo>
                      <a:lnTo>
                        <a:pt x="580" y="1058"/>
                      </a:lnTo>
                      <a:lnTo>
                        <a:pt x="587" y="1027"/>
                      </a:lnTo>
                      <a:lnTo>
                        <a:pt x="595" y="995"/>
                      </a:lnTo>
                      <a:lnTo>
                        <a:pt x="601" y="964"/>
                      </a:lnTo>
                      <a:lnTo>
                        <a:pt x="606" y="932"/>
                      </a:lnTo>
                      <a:lnTo>
                        <a:pt x="608" y="901"/>
                      </a:lnTo>
                      <a:lnTo>
                        <a:pt x="606" y="871"/>
                      </a:lnTo>
                      <a:lnTo>
                        <a:pt x="600" y="839"/>
                      </a:lnTo>
                      <a:lnTo>
                        <a:pt x="590" y="819"/>
                      </a:lnTo>
                      <a:lnTo>
                        <a:pt x="574" y="797"/>
                      </a:lnTo>
                      <a:lnTo>
                        <a:pt x="556" y="776"/>
                      </a:lnTo>
                      <a:lnTo>
                        <a:pt x="532" y="754"/>
                      </a:lnTo>
                      <a:lnTo>
                        <a:pt x="515" y="737"/>
                      </a:lnTo>
                      <a:lnTo>
                        <a:pt x="498" y="718"/>
                      </a:lnTo>
                      <a:lnTo>
                        <a:pt x="483" y="700"/>
                      </a:lnTo>
                      <a:lnTo>
                        <a:pt x="471" y="681"/>
                      </a:lnTo>
                      <a:lnTo>
                        <a:pt x="465" y="660"/>
                      </a:lnTo>
                      <a:lnTo>
                        <a:pt x="465" y="639"/>
                      </a:lnTo>
                      <a:lnTo>
                        <a:pt x="470" y="617"/>
                      </a:lnTo>
                      <a:lnTo>
                        <a:pt x="479" y="596"/>
                      </a:lnTo>
                      <a:lnTo>
                        <a:pt x="490" y="575"/>
                      </a:lnTo>
                      <a:lnTo>
                        <a:pt x="502" y="554"/>
                      </a:lnTo>
                      <a:lnTo>
                        <a:pt x="511" y="533"/>
                      </a:lnTo>
                      <a:lnTo>
                        <a:pt x="519" y="512"/>
                      </a:lnTo>
                      <a:lnTo>
                        <a:pt x="521" y="490"/>
                      </a:lnTo>
                      <a:lnTo>
                        <a:pt x="517" y="467"/>
                      </a:lnTo>
                      <a:lnTo>
                        <a:pt x="503" y="439"/>
                      </a:lnTo>
                      <a:lnTo>
                        <a:pt x="482" y="410"/>
                      </a:lnTo>
                      <a:lnTo>
                        <a:pt x="454" y="384"/>
                      </a:lnTo>
                      <a:lnTo>
                        <a:pt x="422" y="357"/>
                      </a:lnTo>
                      <a:lnTo>
                        <a:pt x="384" y="332"/>
                      </a:lnTo>
                      <a:lnTo>
                        <a:pt x="344" y="306"/>
                      </a:lnTo>
                      <a:lnTo>
                        <a:pt x="301" y="283"/>
                      </a:lnTo>
                      <a:lnTo>
                        <a:pt x="257" y="261"/>
                      </a:lnTo>
                      <a:lnTo>
                        <a:pt x="213" y="242"/>
                      </a:lnTo>
                      <a:lnTo>
                        <a:pt x="170" y="223"/>
                      </a:lnTo>
                      <a:lnTo>
                        <a:pt x="128" y="207"/>
                      </a:lnTo>
                      <a:lnTo>
                        <a:pt x="91" y="192"/>
                      </a:lnTo>
                      <a:lnTo>
                        <a:pt x="78" y="190"/>
                      </a:lnTo>
                      <a:lnTo>
                        <a:pt x="63" y="186"/>
                      </a:lnTo>
                      <a:lnTo>
                        <a:pt x="43" y="183"/>
                      </a:lnTo>
                      <a:lnTo>
                        <a:pt x="22" y="178"/>
                      </a:lnTo>
                      <a:lnTo>
                        <a:pt x="0" y="174"/>
                      </a:lnTo>
                      <a:lnTo>
                        <a:pt x="290" y="0"/>
                      </a:lnTo>
                      <a:close/>
                    </a:path>
                  </a:pathLst>
                </a:custGeom>
                <a:solidFill>
                  <a:srgbClr val="377A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white"/>
                    </a:solidFill>
                  </a:endParaRPr>
                </a:p>
              </p:txBody>
            </p:sp>
            <p:sp>
              <p:nvSpPr>
                <p:cNvPr id="144" name="Freeform 19"/>
                <p:cNvSpPr>
                  <a:spLocks/>
                </p:cNvSpPr>
                <p:nvPr/>
              </p:nvSpPr>
              <p:spPr bwMode="auto">
                <a:xfrm>
                  <a:off x="19959638" y="2504735"/>
                  <a:ext cx="61913" cy="41275"/>
                </a:xfrm>
                <a:custGeom>
                  <a:avLst/>
                  <a:gdLst>
                    <a:gd name="T0" fmla="*/ 100 w 197"/>
                    <a:gd name="T1" fmla="*/ 0 h 131"/>
                    <a:gd name="T2" fmla="*/ 126 w 197"/>
                    <a:gd name="T3" fmla="*/ 3 h 131"/>
                    <a:gd name="T4" fmla="*/ 149 w 197"/>
                    <a:gd name="T5" fmla="*/ 9 h 131"/>
                    <a:gd name="T6" fmla="*/ 168 w 197"/>
                    <a:gd name="T7" fmla="*/ 19 h 131"/>
                    <a:gd name="T8" fmla="*/ 183 w 197"/>
                    <a:gd name="T9" fmla="*/ 32 h 131"/>
                    <a:gd name="T10" fmla="*/ 194 w 197"/>
                    <a:gd name="T11" fmla="*/ 47 h 131"/>
                    <a:gd name="T12" fmla="*/ 197 w 197"/>
                    <a:gd name="T13" fmla="*/ 64 h 131"/>
                    <a:gd name="T14" fmla="*/ 195 w 197"/>
                    <a:gd name="T15" fmla="*/ 82 h 131"/>
                    <a:gd name="T16" fmla="*/ 185 w 197"/>
                    <a:gd name="T17" fmla="*/ 99 h 131"/>
                    <a:gd name="T18" fmla="*/ 169 w 197"/>
                    <a:gd name="T19" fmla="*/ 112 h 131"/>
                    <a:gd name="T20" fmla="*/ 148 w 197"/>
                    <a:gd name="T21" fmla="*/ 123 h 131"/>
                    <a:gd name="T22" fmla="*/ 123 w 197"/>
                    <a:gd name="T23" fmla="*/ 129 h 131"/>
                    <a:gd name="T24" fmla="*/ 96 w 197"/>
                    <a:gd name="T25" fmla="*/ 131 h 131"/>
                    <a:gd name="T26" fmla="*/ 69 w 197"/>
                    <a:gd name="T27" fmla="*/ 128 h 131"/>
                    <a:gd name="T28" fmla="*/ 45 w 197"/>
                    <a:gd name="T29" fmla="*/ 121 h 131"/>
                    <a:gd name="T30" fmla="*/ 26 w 197"/>
                    <a:gd name="T31" fmla="*/ 110 h 131"/>
                    <a:gd name="T32" fmla="*/ 11 w 197"/>
                    <a:gd name="T33" fmla="*/ 95 h 131"/>
                    <a:gd name="T34" fmla="*/ 1 w 197"/>
                    <a:gd name="T35" fmla="*/ 78 h 131"/>
                    <a:gd name="T36" fmla="*/ 0 w 197"/>
                    <a:gd name="T37" fmla="*/ 61 h 131"/>
                    <a:gd name="T38" fmla="*/ 5 w 197"/>
                    <a:gd name="T39" fmla="*/ 44 h 131"/>
                    <a:gd name="T40" fmla="*/ 16 w 197"/>
                    <a:gd name="T41" fmla="*/ 30 h 131"/>
                    <a:gd name="T42" fmla="*/ 33 w 197"/>
                    <a:gd name="T43" fmla="*/ 17 h 131"/>
                    <a:gd name="T44" fmla="*/ 52 w 197"/>
                    <a:gd name="T45" fmla="*/ 8 h 131"/>
                    <a:gd name="T46" fmla="*/ 75 w 197"/>
                    <a:gd name="T47" fmla="*/ 2 h 131"/>
                    <a:gd name="T48" fmla="*/ 100 w 197"/>
                    <a:gd name="T49"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7" h="131">
                      <a:moveTo>
                        <a:pt x="100" y="0"/>
                      </a:moveTo>
                      <a:lnTo>
                        <a:pt x="126" y="3"/>
                      </a:lnTo>
                      <a:lnTo>
                        <a:pt x="149" y="9"/>
                      </a:lnTo>
                      <a:lnTo>
                        <a:pt x="168" y="19"/>
                      </a:lnTo>
                      <a:lnTo>
                        <a:pt x="183" y="32"/>
                      </a:lnTo>
                      <a:lnTo>
                        <a:pt x="194" y="47"/>
                      </a:lnTo>
                      <a:lnTo>
                        <a:pt x="197" y="64"/>
                      </a:lnTo>
                      <a:lnTo>
                        <a:pt x="195" y="82"/>
                      </a:lnTo>
                      <a:lnTo>
                        <a:pt x="185" y="99"/>
                      </a:lnTo>
                      <a:lnTo>
                        <a:pt x="169" y="112"/>
                      </a:lnTo>
                      <a:lnTo>
                        <a:pt x="148" y="123"/>
                      </a:lnTo>
                      <a:lnTo>
                        <a:pt x="123" y="129"/>
                      </a:lnTo>
                      <a:lnTo>
                        <a:pt x="96" y="131"/>
                      </a:lnTo>
                      <a:lnTo>
                        <a:pt x="69" y="128"/>
                      </a:lnTo>
                      <a:lnTo>
                        <a:pt x="45" y="121"/>
                      </a:lnTo>
                      <a:lnTo>
                        <a:pt x="26" y="110"/>
                      </a:lnTo>
                      <a:lnTo>
                        <a:pt x="11" y="95"/>
                      </a:lnTo>
                      <a:lnTo>
                        <a:pt x="1" y="78"/>
                      </a:lnTo>
                      <a:lnTo>
                        <a:pt x="0" y="61"/>
                      </a:lnTo>
                      <a:lnTo>
                        <a:pt x="5" y="44"/>
                      </a:lnTo>
                      <a:lnTo>
                        <a:pt x="16" y="30"/>
                      </a:lnTo>
                      <a:lnTo>
                        <a:pt x="33" y="17"/>
                      </a:lnTo>
                      <a:lnTo>
                        <a:pt x="52" y="8"/>
                      </a:lnTo>
                      <a:lnTo>
                        <a:pt x="75" y="2"/>
                      </a:lnTo>
                      <a:lnTo>
                        <a:pt x="100"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white"/>
                    </a:solidFill>
                  </a:endParaRPr>
                </a:p>
              </p:txBody>
            </p:sp>
            <p:sp>
              <p:nvSpPr>
                <p:cNvPr id="145" name="Freeform 20"/>
                <p:cNvSpPr>
                  <a:spLocks/>
                </p:cNvSpPr>
                <p:nvPr/>
              </p:nvSpPr>
              <p:spPr bwMode="auto">
                <a:xfrm>
                  <a:off x="19929475" y="2611098"/>
                  <a:ext cx="90488" cy="60325"/>
                </a:xfrm>
                <a:custGeom>
                  <a:avLst/>
                  <a:gdLst>
                    <a:gd name="T0" fmla="*/ 146 w 286"/>
                    <a:gd name="T1" fmla="*/ 0 h 189"/>
                    <a:gd name="T2" fmla="*/ 177 w 286"/>
                    <a:gd name="T3" fmla="*/ 2 h 189"/>
                    <a:gd name="T4" fmla="*/ 206 w 286"/>
                    <a:gd name="T5" fmla="*/ 9 h 189"/>
                    <a:gd name="T6" fmla="*/ 232 w 286"/>
                    <a:gd name="T7" fmla="*/ 20 h 189"/>
                    <a:gd name="T8" fmla="*/ 254 w 286"/>
                    <a:gd name="T9" fmla="*/ 35 h 189"/>
                    <a:gd name="T10" fmla="*/ 270 w 286"/>
                    <a:gd name="T11" fmla="*/ 52 h 189"/>
                    <a:gd name="T12" fmla="*/ 281 w 286"/>
                    <a:gd name="T13" fmla="*/ 71 h 189"/>
                    <a:gd name="T14" fmla="*/ 286 w 286"/>
                    <a:gd name="T15" fmla="*/ 91 h 189"/>
                    <a:gd name="T16" fmla="*/ 283 w 286"/>
                    <a:gd name="T17" fmla="*/ 114 h 189"/>
                    <a:gd name="T18" fmla="*/ 272 w 286"/>
                    <a:gd name="T19" fmla="*/ 135 h 189"/>
                    <a:gd name="T20" fmla="*/ 255 w 286"/>
                    <a:gd name="T21" fmla="*/ 153 h 189"/>
                    <a:gd name="T22" fmla="*/ 232 w 286"/>
                    <a:gd name="T23" fmla="*/ 169 h 189"/>
                    <a:gd name="T24" fmla="*/ 204 w 286"/>
                    <a:gd name="T25" fmla="*/ 180 h 189"/>
                    <a:gd name="T26" fmla="*/ 173 w 286"/>
                    <a:gd name="T27" fmla="*/ 187 h 189"/>
                    <a:gd name="T28" fmla="*/ 139 w 286"/>
                    <a:gd name="T29" fmla="*/ 189 h 189"/>
                    <a:gd name="T30" fmla="*/ 105 w 286"/>
                    <a:gd name="T31" fmla="*/ 186 h 189"/>
                    <a:gd name="T32" fmla="*/ 73 w 286"/>
                    <a:gd name="T33" fmla="*/ 177 h 189"/>
                    <a:gd name="T34" fmla="*/ 47 w 286"/>
                    <a:gd name="T35" fmla="*/ 165 h 189"/>
                    <a:gd name="T36" fmla="*/ 25 w 286"/>
                    <a:gd name="T37" fmla="*/ 149 h 189"/>
                    <a:gd name="T38" fmla="*/ 9 w 286"/>
                    <a:gd name="T39" fmla="*/ 130 h 189"/>
                    <a:gd name="T40" fmla="*/ 1 w 286"/>
                    <a:gd name="T41" fmla="*/ 110 h 189"/>
                    <a:gd name="T42" fmla="*/ 0 w 286"/>
                    <a:gd name="T43" fmla="*/ 88 h 189"/>
                    <a:gd name="T44" fmla="*/ 4 w 286"/>
                    <a:gd name="T45" fmla="*/ 66 h 189"/>
                    <a:gd name="T46" fmla="*/ 18 w 286"/>
                    <a:gd name="T47" fmla="*/ 47 h 189"/>
                    <a:gd name="T48" fmla="*/ 35 w 286"/>
                    <a:gd name="T49" fmla="*/ 31 h 189"/>
                    <a:gd name="T50" fmla="*/ 58 w 286"/>
                    <a:gd name="T51" fmla="*/ 18 h 189"/>
                    <a:gd name="T52" fmla="*/ 84 w 286"/>
                    <a:gd name="T53" fmla="*/ 7 h 189"/>
                    <a:gd name="T54" fmla="*/ 113 w 286"/>
                    <a:gd name="T55" fmla="*/ 1 h 189"/>
                    <a:gd name="T56" fmla="*/ 146 w 286"/>
                    <a:gd name="T57" fmla="*/ 0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86" h="189">
                      <a:moveTo>
                        <a:pt x="146" y="0"/>
                      </a:moveTo>
                      <a:lnTo>
                        <a:pt x="177" y="2"/>
                      </a:lnTo>
                      <a:lnTo>
                        <a:pt x="206" y="9"/>
                      </a:lnTo>
                      <a:lnTo>
                        <a:pt x="232" y="20"/>
                      </a:lnTo>
                      <a:lnTo>
                        <a:pt x="254" y="35"/>
                      </a:lnTo>
                      <a:lnTo>
                        <a:pt x="270" y="52"/>
                      </a:lnTo>
                      <a:lnTo>
                        <a:pt x="281" y="71"/>
                      </a:lnTo>
                      <a:lnTo>
                        <a:pt x="286" y="91"/>
                      </a:lnTo>
                      <a:lnTo>
                        <a:pt x="283" y="114"/>
                      </a:lnTo>
                      <a:lnTo>
                        <a:pt x="272" y="135"/>
                      </a:lnTo>
                      <a:lnTo>
                        <a:pt x="255" y="153"/>
                      </a:lnTo>
                      <a:lnTo>
                        <a:pt x="232" y="169"/>
                      </a:lnTo>
                      <a:lnTo>
                        <a:pt x="204" y="180"/>
                      </a:lnTo>
                      <a:lnTo>
                        <a:pt x="173" y="187"/>
                      </a:lnTo>
                      <a:lnTo>
                        <a:pt x="139" y="189"/>
                      </a:lnTo>
                      <a:lnTo>
                        <a:pt x="105" y="186"/>
                      </a:lnTo>
                      <a:lnTo>
                        <a:pt x="73" y="177"/>
                      </a:lnTo>
                      <a:lnTo>
                        <a:pt x="47" y="165"/>
                      </a:lnTo>
                      <a:lnTo>
                        <a:pt x="25" y="149"/>
                      </a:lnTo>
                      <a:lnTo>
                        <a:pt x="9" y="130"/>
                      </a:lnTo>
                      <a:lnTo>
                        <a:pt x="1" y="110"/>
                      </a:lnTo>
                      <a:lnTo>
                        <a:pt x="0" y="88"/>
                      </a:lnTo>
                      <a:lnTo>
                        <a:pt x="4" y="66"/>
                      </a:lnTo>
                      <a:lnTo>
                        <a:pt x="18" y="47"/>
                      </a:lnTo>
                      <a:lnTo>
                        <a:pt x="35" y="31"/>
                      </a:lnTo>
                      <a:lnTo>
                        <a:pt x="58" y="18"/>
                      </a:lnTo>
                      <a:lnTo>
                        <a:pt x="84" y="7"/>
                      </a:lnTo>
                      <a:lnTo>
                        <a:pt x="113" y="1"/>
                      </a:lnTo>
                      <a:lnTo>
                        <a:pt x="146"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white"/>
                    </a:solidFill>
                  </a:endParaRPr>
                </a:p>
              </p:txBody>
            </p:sp>
            <p:sp>
              <p:nvSpPr>
                <p:cNvPr id="146" name="Freeform 21"/>
                <p:cNvSpPr>
                  <a:spLocks/>
                </p:cNvSpPr>
                <p:nvPr/>
              </p:nvSpPr>
              <p:spPr bwMode="auto">
                <a:xfrm>
                  <a:off x="20224750" y="2519023"/>
                  <a:ext cx="80963" cy="53975"/>
                </a:xfrm>
                <a:custGeom>
                  <a:avLst/>
                  <a:gdLst>
                    <a:gd name="T0" fmla="*/ 130 w 254"/>
                    <a:gd name="T1" fmla="*/ 0 h 168"/>
                    <a:gd name="T2" fmla="*/ 159 w 254"/>
                    <a:gd name="T3" fmla="*/ 3 h 168"/>
                    <a:gd name="T4" fmla="*/ 184 w 254"/>
                    <a:gd name="T5" fmla="*/ 9 h 168"/>
                    <a:gd name="T6" fmla="*/ 207 w 254"/>
                    <a:gd name="T7" fmla="*/ 18 h 168"/>
                    <a:gd name="T8" fmla="*/ 226 w 254"/>
                    <a:gd name="T9" fmla="*/ 32 h 168"/>
                    <a:gd name="T10" fmla="*/ 241 w 254"/>
                    <a:gd name="T11" fmla="*/ 46 h 168"/>
                    <a:gd name="T12" fmla="*/ 251 w 254"/>
                    <a:gd name="T13" fmla="*/ 64 h 168"/>
                    <a:gd name="T14" fmla="*/ 254 w 254"/>
                    <a:gd name="T15" fmla="*/ 83 h 168"/>
                    <a:gd name="T16" fmla="*/ 252 w 254"/>
                    <a:gd name="T17" fmla="*/ 103 h 168"/>
                    <a:gd name="T18" fmla="*/ 242 w 254"/>
                    <a:gd name="T19" fmla="*/ 121 h 168"/>
                    <a:gd name="T20" fmla="*/ 228 w 254"/>
                    <a:gd name="T21" fmla="*/ 137 h 168"/>
                    <a:gd name="T22" fmla="*/ 207 w 254"/>
                    <a:gd name="T23" fmla="*/ 150 h 168"/>
                    <a:gd name="T24" fmla="*/ 183 w 254"/>
                    <a:gd name="T25" fmla="*/ 161 h 168"/>
                    <a:gd name="T26" fmla="*/ 155 w 254"/>
                    <a:gd name="T27" fmla="*/ 167 h 168"/>
                    <a:gd name="T28" fmla="*/ 125 w 254"/>
                    <a:gd name="T29" fmla="*/ 168 h 168"/>
                    <a:gd name="T30" fmla="*/ 95 w 254"/>
                    <a:gd name="T31" fmla="*/ 166 h 168"/>
                    <a:gd name="T32" fmla="*/ 67 w 254"/>
                    <a:gd name="T33" fmla="*/ 159 h 168"/>
                    <a:gd name="T34" fmla="*/ 44 w 254"/>
                    <a:gd name="T35" fmla="*/ 148 h 168"/>
                    <a:gd name="T36" fmla="*/ 25 w 254"/>
                    <a:gd name="T37" fmla="*/ 133 h 168"/>
                    <a:gd name="T38" fmla="*/ 10 w 254"/>
                    <a:gd name="T39" fmla="*/ 116 h 168"/>
                    <a:gd name="T40" fmla="*/ 3 w 254"/>
                    <a:gd name="T41" fmla="*/ 98 h 168"/>
                    <a:gd name="T42" fmla="*/ 0 w 254"/>
                    <a:gd name="T43" fmla="*/ 79 h 168"/>
                    <a:gd name="T44" fmla="*/ 6 w 254"/>
                    <a:gd name="T45" fmla="*/ 60 h 168"/>
                    <a:gd name="T46" fmla="*/ 17 w 254"/>
                    <a:gd name="T47" fmla="*/ 43 h 168"/>
                    <a:gd name="T48" fmla="*/ 33 w 254"/>
                    <a:gd name="T49" fmla="*/ 28 h 168"/>
                    <a:gd name="T50" fmla="*/ 54 w 254"/>
                    <a:gd name="T51" fmla="*/ 16 h 168"/>
                    <a:gd name="T52" fmla="*/ 77 w 254"/>
                    <a:gd name="T53" fmla="*/ 8 h 168"/>
                    <a:gd name="T54" fmla="*/ 102 w 254"/>
                    <a:gd name="T55" fmla="*/ 2 h 168"/>
                    <a:gd name="T56" fmla="*/ 130 w 254"/>
                    <a:gd name="T5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54" h="168">
                      <a:moveTo>
                        <a:pt x="130" y="0"/>
                      </a:moveTo>
                      <a:lnTo>
                        <a:pt x="159" y="3"/>
                      </a:lnTo>
                      <a:lnTo>
                        <a:pt x="184" y="9"/>
                      </a:lnTo>
                      <a:lnTo>
                        <a:pt x="207" y="18"/>
                      </a:lnTo>
                      <a:lnTo>
                        <a:pt x="226" y="32"/>
                      </a:lnTo>
                      <a:lnTo>
                        <a:pt x="241" y="46"/>
                      </a:lnTo>
                      <a:lnTo>
                        <a:pt x="251" y="64"/>
                      </a:lnTo>
                      <a:lnTo>
                        <a:pt x="254" y="83"/>
                      </a:lnTo>
                      <a:lnTo>
                        <a:pt x="252" y="103"/>
                      </a:lnTo>
                      <a:lnTo>
                        <a:pt x="242" y="121"/>
                      </a:lnTo>
                      <a:lnTo>
                        <a:pt x="228" y="137"/>
                      </a:lnTo>
                      <a:lnTo>
                        <a:pt x="207" y="150"/>
                      </a:lnTo>
                      <a:lnTo>
                        <a:pt x="183" y="161"/>
                      </a:lnTo>
                      <a:lnTo>
                        <a:pt x="155" y="167"/>
                      </a:lnTo>
                      <a:lnTo>
                        <a:pt x="125" y="168"/>
                      </a:lnTo>
                      <a:lnTo>
                        <a:pt x="95" y="166"/>
                      </a:lnTo>
                      <a:lnTo>
                        <a:pt x="67" y="159"/>
                      </a:lnTo>
                      <a:lnTo>
                        <a:pt x="44" y="148"/>
                      </a:lnTo>
                      <a:lnTo>
                        <a:pt x="25" y="133"/>
                      </a:lnTo>
                      <a:lnTo>
                        <a:pt x="10" y="116"/>
                      </a:lnTo>
                      <a:lnTo>
                        <a:pt x="3" y="98"/>
                      </a:lnTo>
                      <a:lnTo>
                        <a:pt x="0" y="79"/>
                      </a:lnTo>
                      <a:lnTo>
                        <a:pt x="6" y="60"/>
                      </a:lnTo>
                      <a:lnTo>
                        <a:pt x="17" y="43"/>
                      </a:lnTo>
                      <a:lnTo>
                        <a:pt x="33" y="28"/>
                      </a:lnTo>
                      <a:lnTo>
                        <a:pt x="54" y="16"/>
                      </a:lnTo>
                      <a:lnTo>
                        <a:pt x="77" y="8"/>
                      </a:lnTo>
                      <a:lnTo>
                        <a:pt x="102" y="2"/>
                      </a:lnTo>
                      <a:lnTo>
                        <a:pt x="130" y="0"/>
                      </a:lnTo>
                      <a:close/>
                    </a:path>
                  </a:pathLst>
                </a:custGeom>
                <a:solidFill>
                  <a:srgbClr val="8ED6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white"/>
                    </a:solidFill>
                  </a:endParaRPr>
                </a:p>
              </p:txBody>
            </p:sp>
            <p:sp>
              <p:nvSpPr>
                <p:cNvPr id="147" name="Freeform 22"/>
                <p:cNvSpPr>
                  <a:spLocks/>
                </p:cNvSpPr>
                <p:nvPr/>
              </p:nvSpPr>
              <p:spPr bwMode="auto">
                <a:xfrm>
                  <a:off x="19953288" y="2398373"/>
                  <a:ext cx="236538" cy="395288"/>
                </a:xfrm>
                <a:custGeom>
                  <a:avLst/>
                  <a:gdLst>
                    <a:gd name="T0" fmla="*/ 161 w 746"/>
                    <a:gd name="T1" fmla="*/ 14 h 1247"/>
                    <a:gd name="T2" fmla="*/ 247 w 746"/>
                    <a:gd name="T3" fmla="*/ 44 h 1247"/>
                    <a:gd name="T4" fmla="*/ 332 w 746"/>
                    <a:gd name="T5" fmla="*/ 79 h 1247"/>
                    <a:gd name="T6" fmla="*/ 420 w 746"/>
                    <a:gd name="T7" fmla="*/ 120 h 1247"/>
                    <a:gd name="T8" fmla="*/ 503 w 746"/>
                    <a:gd name="T9" fmla="*/ 169 h 1247"/>
                    <a:gd name="T10" fmla="*/ 573 w 746"/>
                    <a:gd name="T11" fmla="*/ 221 h 1247"/>
                    <a:gd name="T12" fmla="*/ 622 w 746"/>
                    <a:gd name="T13" fmla="*/ 276 h 1247"/>
                    <a:gd name="T14" fmla="*/ 640 w 746"/>
                    <a:gd name="T15" fmla="*/ 327 h 1247"/>
                    <a:gd name="T16" fmla="*/ 630 w 746"/>
                    <a:gd name="T17" fmla="*/ 370 h 1247"/>
                    <a:gd name="T18" fmla="*/ 609 w 746"/>
                    <a:gd name="T19" fmla="*/ 412 h 1247"/>
                    <a:gd name="T20" fmla="*/ 589 w 746"/>
                    <a:gd name="T21" fmla="*/ 454 h 1247"/>
                    <a:gd name="T22" fmla="*/ 584 w 746"/>
                    <a:gd name="T23" fmla="*/ 497 h 1247"/>
                    <a:gd name="T24" fmla="*/ 602 w 746"/>
                    <a:gd name="T25" fmla="*/ 537 h 1247"/>
                    <a:gd name="T26" fmla="*/ 634 w 746"/>
                    <a:gd name="T27" fmla="*/ 574 h 1247"/>
                    <a:gd name="T28" fmla="*/ 675 w 746"/>
                    <a:gd name="T29" fmla="*/ 613 h 1247"/>
                    <a:gd name="T30" fmla="*/ 709 w 746"/>
                    <a:gd name="T31" fmla="*/ 656 h 1247"/>
                    <a:gd name="T32" fmla="*/ 725 w 746"/>
                    <a:gd name="T33" fmla="*/ 708 h 1247"/>
                    <a:gd name="T34" fmla="*/ 725 w 746"/>
                    <a:gd name="T35" fmla="*/ 769 h 1247"/>
                    <a:gd name="T36" fmla="*/ 714 w 746"/>
                    <a:gd name="T37" fmla="*/ 832 h 1247"/>
                    <a:gd name="T38" fmla="*/ 699 w 746"/>
                    <a:gd name="T39" fmla="*/ 895 h 1247"/>
                    <a:gd name="T40" fmla="*/ 691 w 746"/>
                    <a:gd name="T41" fmla="*/ 957 h 1247"/>
                    <a:gd name="T42" fmla="*/ 696 w 746"/>
                    <a:gd name="T43" fmla="*/ 1019 h 1247"/>
                    <a:gd name="T44" fmla="*/ 722 w 746"/>
                    <a:gd name="T45" fmla="*/ 1079 h 1247"/>
                    <a:gd name="T46" fmla="*/ 534 w 746"/>
                    <a:gd name="T47" fmla="*/ 1247 h 1247"/>
                    <a:gd name="T48" fmla="*/ 494 w 746"/>
                    <a:gd name="T49" fmla="*/ 1156 h 1247"/>
                    <a:gd name="T50" fmla="*/ 478 w 746"/>
                    <a:gd name="T51" fmla="*/ 1067 h 1247"/>
                    <a:gd name="T52" fmla="*/ 479 w 746"/>
                    <a:gd name="T53" fmla="*/ 983 h 1247"/>
                    <a:gd name="T54" fmla="*/ 491 w 746"/>
                    <a:gd name="T55" fmla="*/ 910 h 1247"/>
                    <a:gd name="T56" fmla="*/ 506 w 746"/>
                    <a:gd name="T57" fmla="*/ 852 h 1247"/>
                    <a:gd name="T58" fmla="*/ 524 w 746"/>
                    <a:gd name="T59" fmla="*/ 794 h 1247"/>
                    <a:gd name="T60" fmla="*/ 535 w 746"/>
                    <a:gd name="T61" fmla="*/ 751 h 1247"/>
                    <a:gd name="T62" fmla="*/ 532 w 746"/>
                    <a:gd name="T63" fmla="*/ 720 h 1247"/>
                    <a:gd name="T64" fmla="*/ 508 w 746"/>
                    <a:gd name="T65" fmla="*/ 690 h 1247"/>
                    <a:gd name="T66" fmla="*/ 473 w 746"/>
                    <a:gd name="T67" fmla="*/ 650 h 1247"/>
                    <a:gd name="T68" fmla="*/ 440 w 746"/>
                    <a:gd name="T69" fmla="*/ 601 h 1247"/>
                    <a:gd name="T70" fmla="*/ 417 w 746"/>
                    <a:gd name="T71" fmla="*/ 542 h 1247"/>
                    <a:gd name="T72" fmla="*/ 409 w 746"/>
                    <a:gd name="T73" fmla="*/ 489 h 1247"/>
                    <a:gd name="T74" fmla="*/ 413 w 746"/>
                    <a:gd name="T75" fmla="*/ 453 h 1247"/>
                    <a:gd name="T76" fmla="*/ 420 w 746"/>
                    <a:gd name="T77" fmla="*/ 421 h 1247"/>
                    <a:gd name="T78" fmla="*/ 431 w 746"/>
                    <a:gd name="T79" fmla="*/ 393 h 1247"/>
                    <a:gd name="T80" fmla="*/ 440 w 746"/>
                    <a:gd name="T81" fmla="*/ 368 h 1247"/>
                    <a:gd name="T82" fmla="*/ 448 w 746"/>
                    <a:gd name="T83" fmla="*/ 345 h 1247"/>
                    <a:gd name="T84" fmla="*/ 449 w 746"/>
                    <a:gd name="T85" fmla="*/ 322 h 1247"/>
                    <a:gd name="T86" fmla="*/ 442 w 746"/>
                    <a:gd name="T87" fmla="*/ 298 h 1247"/>
                    <a:gd name="T88" fmla="*/ 424 w 746"/>
                    <a:gd name="T89" fmla="*/ 274 h 1247"/>
                    <a:gd name="T90" fmla="*/ 391 w 746"/>
                    <a:gd name="T91" fmla="*/ 247 h 1247"/>
                    <a:gd name="T92" fmla="*/ 341 w 746"/>
                    <a:gd name="T93" fmla="*/ 217 h 1247"/>
                    <a:gd name="T94" fmla="*/ 274 w 746"/>
                    <a:gd name="T95" fmla="*/ 182 h 1247"/>
                    <a:gd name="T96" fmla="*/ 183 w 746"/>
                    <a:gd name="T97" fmla="*/ 142 h 1247"/>
                    <a:gd name="T98" fmla="*/ 68 w 746"/>
                    <a:gd name="T99" fmla="*/ 96 h 1247"/>
                    <a:gd name="T100" fmla="*/ 116 w 746"/>
                    <a:gd name="T101" fmla="*/ 0 h 1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46" h="1247">
                      <a:moveTo>
                        <a:pt x="116" y="0"/>
                      </a:moveTo>
                      <a:lnTo>
                        <a:pt x="161" y="14"/>
                      </a:lnTo>
                      <a:lnTo>
                        <a:pt x="210" y="29"/>
                      </a:lnTo>
                      <a:lnTo>
                        <a:pt x="247" y="44"/>
                      </a:lnTo>
                      <a:lnTo>
                        <a:pt x="289" y="60"/>
                      </a:lnTo>
                      <a:lnTo>
                        <a:pt x="332" y="79"/>
                      </a:lnTo>
                      <a:lnTo>
                        <a:pt x="376" y="98"/>
                      </a:lnTo>
                      <a:lnTo>
                        <a:pt x="420" y="120"/>
                      </a:lnTo>
                      <a:lnTo>
                        <a:pt x="463" y="143"/>
                      </a:lnTo>
                      <a:lnTo>
                        <a:pt x="503" y="169"/>
                      </a:lnTo>
                      <a:lnTo>
                        <a:pt x="541" y="194"/>
                      </a:lnTo>
                      <a:lnTo>
                        <a:pt x="573" y="221"/>
                      </a:lnTo>
                      <a:lnTo>
                        <a:pt x="601" y="247"/>
                      </a:lnTo>
                      <a:lnTo>
                        <a:pt x="622" y="276"/>
                      </a:lnTo>
                      <a:lnTo>
                        <a:pt x="636" y="304"/>
                      </a:lnTo>
                      <a:lnTo>
                        <a:pt x="640" y="327"/>
                      </a:lnTo>
                      <a:lnTo>
                        <a:pt x="638" y="349"/>
                      </a:lnTo>
                      <a:lnTo>
                        <a:pt x="630" y="370"/>
                      </a:lnTo>
                      <a:lnTo>
                        <a:pt x="621" y="391"/>
                      </a:lnTo>
                      <a:lnTo>
                        <a:pt x="609" y="412"/>
                      </a:lnTo>
                      <a:lnTo>
                        <a:pt x="598" y="433"/>
                      </a:lnTo>
                      <a:lnTo>
                        <a:pt x="589" y="454"/>
                      </a:lnTo>
                      <a:lnTo>
                        <a:pt x="584" y="476"/>
                      </a:lnTo>
                      <a:lnTo>
                        <a:pt x="584" y="497"/>
                      </a:lnTo>
                      <a:lnTo>
                        <a:pt x="590" y="518"/>
                      </a:lnTo>
                      <a:lnTo>
                        <a:pt x="602" y="537"/>
                      </a:lnTo>
                      <a:lnTo>
                        <a:pt x="617" y="555"/>
                      </a:lnTo>
                      <a:lnTo>
                        <a:pt x="634" y="574"/>
                      </a:lnTo>
                      <a:lnTo>
                        <a:pt x="651" y="591"/>
                      </a:lnTo>
                      <a:lnTo>
                        <a:pt x="675" y="613"/>
                      </a:lnTo>
                      <a:lnTo>
                        <a:pt x="693" y="634"/>
                      </a:lnTo>
                      <a:lnTo>
                        <a:pt x="709" y="656"/>
                      </a:lnTo>
                      <a:lnTo>
                        <a:pt x="719" y="676"/>
                      </a:lnTo>
                      <a:lnTo>
                        <a:pt x="725" y="708"/>
                      </a:lnTo>
                      <a:lnTo>
                        <a:pt x="727" y="738"/>
                      </a:lnTo>
                      <a:lnTo>
                        <a:pt x="725" y="769"/>
                      </a:lnTo>
                      <a:lnTo>
                        <a:pt x="720" y="801"/>
                      </a:lnTo>
                      <a:lnTo>
                        <a:pt x="714" y="832"/>
                      </a:lnTo>
                      <a:lnTo>
                        <a:pt x="706" y="864"/>
                      </a:lnTo>
                      <a:lnTo>
                        <a:pt x="699" y="895"/>
                      </a:lnTo>
                      <a:lnTo>
                        <a:pt x="693" y="927"/>
                      </a:lnTo>
                      <a:lnTo>
                        <a:pt x="691" y="957"/>
                      </a:lnTo>
                      <a:lnTo>
                        <a:pt x="691" y="988"/>
                      </a:lnTo>
                      <a:lnTo>
                        <a:pt x="696" y="1019"/>
                      </a:lnTo>
                      <a:lnTo>
                        <a:pt x="705" y="1049"/>
                      </a:lnTo>
                      <a:lnTo>
                        <a:pt x="722" y="1079"/>
                      </a:lnTo>
                      <a:lnTo>
                        <a:pt x="746" y="1108"/>
                      </a:lnTo>
                      <a:lnTo>
                        <a:pt x="534" y="1247"/>
                      </a:lnTo>
                      <a:lnTo>
                        <a:pt x="509" y="1201"/>
                      </a:lnTo>
                      <a:lnTo>
                        <a:pt x="494" y="1156"/>
                      </a:lnTo>
                      <a:lnTo>
                        <a:pt x="483" y="1110"/>
                      </a:lnTo>
                      <a:lnTo>
                        <a:pt x="478" y="1067"/>
                      </a:lnTo>
                      <a:lnTo>
                        <a:pt x="477" y="1023"/>
                      </a:lnTo>
                      <a:lnTo>
                        <a:pt x="479" y="983"/>
                      </a:lnTo>
                      <a:lnTo>
                        <a:pt x="484" y="945"/>
                      </a:lnTo>
                      <a:lnTo>
                        <a:pt x="491" y="910"/>
                      </a:lnTo>
                      <a:lnTo>
                        <a:pt x="499" y="879"/>
                      </a:lnTo>
                      <a:lnTo>
                        <a:pt x="506" y="852"/>
                      </a:lnTo>
                      <a:lnTo>
                        <a:pt x="514" y="820"/>
                      </a:lnTo>
                      <a:lnTo>
                        <a:pt x="524" y="794"/>
                      </a:lnTo>
                      <a:lnTo>
                        <a:pt x="530" y="771"/>
                      </a:lnTo>
                      <a:lnTo>
                        <a:pt x="535" y="751"/>
                      </a:lnTo>
                      <a:lnTo>
                        <a:pt x="536" y="734"/>
                      </a:lnTo>
                      <a:lnTo>
                        <a:pt x="532" y="720"/>
                      </a:lnTo>
                      <a:lnTo>
                        <a:pt x="524" y="707"/>
                      </a:lnTo>
                      <a:lnTo>
                        <a:pt x="508" y="690"/>
                      </a:lnTo>
                      <a:lnTo>
                        <a:pt x="490" y="672"/>
                      </a:lnTo>
                      <a:lnTo>
                        <a:pt x="473" y="650"/>
                      </a:lnTo>
                      <a:lnTo>
                        <a:pt x="456" y="627"/>
                      </a:lnTo>
                      <a:lnTo>
                        <a:pt x="440" y="601"/>
                      </a:lnTo>
                      <a:lnTo>
                        <a:pt x="427" y="574"/>
                      </a:lnTo>
                      <a:lnTo>
                        <a:pt x="417" y="542"/>
                      </a:lnTo>
                      <a:lnTo>
                        <a:pt x="411" y="510"/>
                      </a:lnTo>
                      <a:lnTo>
                        <a:pt x="409" y="489"/>
                      </a:lnTo>
                      <a:lnTo>
                        <a:pt x="410" y="471"/>
                      </a:lnTo>
                      <a:lnTo>
                        <a:pt x="413" y="453"/>
                      </a:lnTo>
                      <a:lnTo>
                        <a:pt x="416" y="437"/>
                      </a:lnTo>
                      <a:lnTo>
                        <a:pt x="420" y="421"/>
                      </a:lnTo>
                      <a:lnTo>
                        <a:pt x="425" y="407"/>
                      </a:lnTo>
                      <a:lnTo>
                        <a:pt x="431" y="393"/>
                      </a:lnTo>
                      <a:lnTo>
                        <a:pt x="436" y="381"/>
                      </a:lnTo>
                      <a:lnTo>
                        <a:pt x="440" y="368"/>
                      </a:lnTo>
                      <a:lnTo>
                        <a:pt x="444" y="356"/>
                      </a:lnTo>
                      <a:lnTo>
                        <a:pt x="448" y="345"/>
                      </a:lnTo>
                      <a:lnTo>
                        <a:pt x="449" y="333"/>
                      </a:lnTo>
                      <a:lnTo>
                        <a:pt x="449" y="322"/>
                      </a:lnTo>
                      <a:lnTo>
                        <a:pt x="447" y="310"/>
                      </a:lnTo>
                      <a:lnTo>
                        <a:pt x="442" y="298"/>
                      </a:lnTo>
                      <a:lnTo>
                        <a:pt x="434" y="286"/>
                      </a:lnTo>
                      <a:lnTo>
                        <a:pt x="424" y="274"/>
                      </a:lnTo>
                      <a:lnTo>
                        <a:pt x="409" y="260"/>
                      </a:lnTo>
                      <a:lnTo>
                        <a:pt x="391" y="247"/>
                      </a:lnTo>
                      <a:lnTo>
                        <a:pt x="368" y="233"/>
                      </a:lnTo>
                      <a:lnTo>
                        <a:pt x="341" y="217"/>
                      </a:lnTo>
                      <a:lnTo>
                        <a:pt x="310" y="200"/>
                      </a:lnTo>
                      <a:lnTo>
                        <a:pt x="274" y="182"/>
                      </a:lnTo>
                      <a:lnTo>
                        <a:pt x="231" y="162"/>
                      </a:lnTo>
                      <a:lnTo>
                        <a:pt x="183" y="142"/>
                      </a:lnTo>
                      <a:lnTo>
                        <a:pt x="129" y="120"/>
                      </a:lnTo>
                      <a:lnTo>
                        <a:pt x="68" y="96"/>
                      </a:lnTo>
                      <a:lnTo>
                        <a:pt x="0" y="71"/>
                      </a:lnTo>
                      <a:lnTo>
                        <a:pt x="116"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white"/>
                    </a:solidFill>
                  </a:endParaRPr>
                </a:p>
              </p:txBody>
            </p:sp>
          </p:grpSp>
        </p:grpSp>
      </p:grpSp>
      <p:sp>
        <p:nvSpPr>
          <p:cNvPr id="98" name="Right Arrow 97"/>
          <p:cNvSpPr>
            <a:spLocks/>
          </p:cNvSpPr>
          <p:nvPr/>
        </p:nvSpPr>
        <p:spPr bwMode="auto">
          <a:xfrm>
            <a:off x="7494927" y="5432269"/>
            <a:ext cx="1387786" cy="182880"/>
          </a:xfrm>
          <a:prstGeom prst="rightArrow">
            <a:avLst>
              <a:gd name="adj1" fmla="val 36541"/>
              <a:gd name="adj2" fmla="val 67945"/>
            </a:avLst>
          </a:prstGeom>
          <a:gradFill flip="none" rotWithShape="1">
            <a:gsLst>
              <a:gs pos="0">
                <a:srgbClr val="94E6FF">
                  <a:alpha val="0"/>
                </a:srgbClr>
              </a:gs>
              <a:gs pos="100000">
                <a:srgbClr val="94E6FF"/>
              </a:gs>
            </a:gsLst>
            <a:lin ang="0" scaled="1"/>
            <a:tileRect/>
          </a:gradFill>
          <a:ln w="76200"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prstClr val="white"/>
              </a:solidFill>
            </a:endParaRPr>
          </a:p>
        </p:txBody>
      </p:sp>
      <p:sp>
        <p:nvSpPr>
          <p:cNvPr id="99" name="Title 1"/>
          <p:cNvSpPr txBox="1">
            <a:spLocks/>
          </p:cNvSpPr>
          <p:nvPr/>
        </p:nvSpPr>
        <p:spPr>
          <a:xfrm>
            <a:off x="710" y="0"/>
            <a:ext cx="12191993" cy="1139328"/>
          </a:xfrm>
          <a:prstGeom prst="rect">
            <a:avLst/>
          </a:prstGeom>
          <a:solidFill>
            <a:schemeClr val="bg2">
              <a:alpha val="80000"/>
            </a:schemeClr>
          </a:solidFill>
          <a:ln>
            <a:noFill/>
          </a:ln>
        </p:spPr>
        <p:txBody>
          <a:bodyPr lIns="0" rIns="0" anchor="ctr">
            <a:noAutofit/>
          </a:bodyPr>
          <a:lstStyle>
            <a:defPPr>
              <a:defRPr lang="en-US"/>
            </a:defPPr>
            <a:lvl1pPr marL="801688" defTabSz="919163">
              <a:lnSpc>
                <a:spcPct val="100000"/>
              </a:lnSpc>
              <a:spcBef>
                <a:spcPct val="0"/>
              </a:spcBef>
              <a:buNone/>
              <a:defRPr kumimoji="0" sz="10400" b="0" i="0" cap="none" baseline="0">
                <a:solidFill>
                  <a:srgbClr val="FFFFFF"/>
                </a:solidFill>
                <a:effectLst/>
                <a:latin typeface="+mj-lt"/>
                <a:ea typeface="+mj-ea"/>
                <a:cs typeface="Arial"/>
              </a:defRPr>
            </a:lvl1pPr>
          </a:lstStyle>
          <a:p>
            <a:endParaRPr lang="en-US" dirty="0"/>
          </a:p>
        </p:txBody>
      </p:sp>
      <p:sp>
        <p:nvSpPr>
          <p:cNvPr id="100" name="Title 1"/>
          <p:cNvSpPr txBox="1">
            <a:spLocks/>
          </p:cNvSpPr>
          <p:nvPr/>
        </p:nvSpPr>
        <p:spPr>
          <a:xfrm>
            <a:off x="88982" y="159999"/>
            <a:ext cx="4133468" cy="889001"/>
          </a:xfrm>
          <a:prstGeom prst="rect">
            <a:avLst/>
          </a:prstGeom>
          <a:noFill/>
        </p:spPr>
        <p:txBody>
          <a:bodyPr lIns="0" rIns="0" anchor="ctr">
            <a:noAutofit/>
          </a:bodyPr>
          <a:lstStyle>
            <a:lvl1pPr algn="ctr" defTabSz="905759" rtl="0" eaLnBrk="1" latinLnBrk="0" hangingPunct="1">
              <a:lnSpc>
                <a:spcPct val="100000"/>
              </a:lnSpc>
              <a:spcBef>
                <a:spcPct val="0"/>
              </a:spcBef>
              <a:buNone/>
              <a:defRPr kumimoji="0" lang="en-US" sz="4600" b="1" i="0" kern="1200" cap="none" baseline="0">
                <a:solidFill>
                  <a:schemeClr val="accent4">
                    <a:lumMod val="40000"/>
                    <a:lumOff val="60000"/>
                  </a:schemeClr>
                </a:solidFill>
                <a:effectLst/>
                <a:latin typeface="+mj-lt"/>
                <a:ea typeface="+mj-ea"/>
                <a:cs typeface="Arial"/>
              </a:defRPr>
            </a:lvl1pPr>
          </a:lstStyle>
          <a:p>
            <a:pPr algn="l" defTabSz="919163"/>
            <a:r>
              <a:rPr lang="en-US" sz="3600" b="0" dirty="0">
                <a:solidFill>
                  <a:srgbClr val="FFFFC0"/>
                </a:solidFill>
                <a:latin typeface="Avenir LT Std 65 Medium"/>
              </a:rPr>
              <a:t>  </a:t>
            </a:r>
            <a:r>
              <a:rPr lang="en-US" sz="3600" dirty="0">
                <a:solidFill>
                  <a:schemeClr val="tx1"/>
                </a:solidFill>
                <a:latin typeface="Avenir LT Std 65 Medium"/>
              </a:rPr>
              <a:t>What has changed?</a:t>
            </a:r>
            <a:r>
              <a:rPr sz="3600" dirty="0">
                <a:solidFill>
                  <a:schemeClr val="tx1"/>
                </a:solidFill>
                <a:latin typeface="Avenir LT Std 65 Medium"/>
              </a:rPr>
              <a:t> </a:t>
            </a:r>
          </a:p>
        </p:txBody>
      </p:sp>
      <p:sp>
        <p:nvSpPr>
          <p:cNvPr id="101" name="Title 1"/>
          <p:cNvSpPr txBox="1">
            <a:spLocks/>
          </p:cNvSpPr>
          <p:nvPr/>
        </p:nvSpPr>
        <p:spPr>
          <a:xfrm>
            <a:off x="4701327" y="170370"/>
            <a:ext cx="7464552" cy="869016"/>
          </a:xfrm>
          <a:prstGeom prst="rect">
            <a:avLst/>
          </a:prstGeom>
          <a:noFill/>
        </p:spPr>
        <p:txBody>
          <a:bodyPr lIns="0" rIns="0" anchor="ctr">
            <a:noAutofit/>
          </a:bodyPr>
          <a:lstStyle>
            <a:lvl1pPr algn="ctr" defTabSz="905759" rtl="0" eaLnBrk="1" latinLnBrk="0" hangingPunct="1">
              <a:lnSpc>
                <a:spcPct val="100000"/>
              </a:lnSpc>
              <a:spcBef>
                <a:spcPct val="0"/>
              </a:spcBef>
              <a:buNone/>
              <a:defRPr kumimoji="0" lang="en-US" sz="4600" b="1" i="0" kern="1200" cap="none" baseline="0">
                <a:solidFill>
                  <a:schemeClr val="accent4">
                    <a:lumMod val="40000"/>
                    <a:lumOff val="60000"/>
                  </a:schemeClr>
                </a:solidFill>
                <a:effectLst/>
                <a:latin typeface="+mj-lt"/>
                <a:ea typeface="+mj-ea"/>
                <a:cs typeface="Arial"/>
              </a:defRPr>
            </a:lvl1pPr>
          </a:lstStyle>
          <a:p>
            <a:pPr algn="l" defTabSz="919163"/>
            <a:r>
              <a:rPr sz="3600" dirty="0">
                <a:solidFill>
                  <a:schemeClr val="tx1"/>
                </a:solidFill>
                <a:latin typeface="Avenir LT Std 65 Medium"/>
              </a:rPr>
              <a:t>Implications for teaching and learning</a:t>
            </a:r>
          </a:p>
        </p:txBody>
      </p:sp>
      <p:sp>
        <p:nvSpPr>
          <p:cNvPr id="184" name="Title 1"/>
          <p:cNvSpPr txBox="1">
            <a:spLocks noChangeAspect="1"/>
          </p:cNvSpPr>
          <p:nvPr/>
        </p:nvSpPr>
        <p:spPr>
          <a:xfrm rot="8100000">
            <a:off x="4232297" y="511454"/>
            <a:ext cx="186691" cy="186091"/>
          </a:xfrm>
          <a:custGeom>
            <a:avLst/>
            <a:gdLst>
              <a:gd name="connsiteX0" fmla="*/ 0 w 1143000"/>
              <a:gd name="connsiteY0" fmla="*/ 0 h 1139328"/>
              <a:gd name="connsiteX1" fmla="*/ 1143000 w 1143000"/>
              <a:gd name="connsiteY1" fmla="*/ 0 h 1139328"/>
              <a:gd name="connsiteX2" fmla="*/ 1143000 w 1143000"/>
              <a:gd name="connsiteY2" fmla="*/ 1139328 h 1139328"/>
              <a:gd name="connsiteX3" fmla="*/ 0 w 1143000"/>
              <a:gd name="connsiteY3" fmla="*/ 1139328 h 1139328"/>
              <a:gd name="connsiteX4" fmla="*/ 0 w 1143000"/>
              <a:gd name="connsiteY4" fmla="*/ 0 h 1139328"/>
              <a:gd name="connsiteX0" fmla="*/ 0 w 1143000"/>
              <a:gd name="connsiteY0" fmla="*/ 0 h 1139328"/>
              <a:gd name="connsiteX1" fmla="*/ 1143000 w 1143000"/>
              <a:gd name="connsiteY1" fmla="*/ 0 h 1139328"/>
              <a:gd name="connsiteX2" fmla="*/ 0 w 1143000"/>
              <a:gd name="connsiteY2" fmla="*/ 1139328 h 1139328"/>
              <a:gd name="connsiteX3" fmla="*/ 0 w 1143000"/>
              <a:gd name="connsiteY3" fmla="*/ 0 h 1139328"/>
            </a:gdLst>
            <a:ahLst/>
            <a:cxnLst>
              <a:cxn ang="0">
                <a:pos x="connsiteX0" y="connsiteY0"/>
              </a:cxn>
              <a:cxn ang="0">
                <a:pos x="connsiteX1" y="connsiteY1"/>
              </a:cxn>
              <a:cxn ang="0">
                <a:pos x="connsiteX2" y="connsiteY2"/>
              </a:cxn>
              <a:cxn ang="0">
                <a:pos x="connsiteX3" y="connsiteY3"/>
              </a:cxn>
            </a:cxnLst>
            <a:rect l="l" t="t" r="r" b="b"/>
            <a:pathLst>
              <a:path w="1143000" h="1139328">
                <a:moveTo>
                  <a:pt x="0" y="0"/>
                </a:moveTo>
                <a:lnTo>
                  <a:pt x="1143000" y="0"/>
                </a:lnTo>
                <a:lnTo>
                  <a:pt x="0" y="1139328"/>
                </a:lnTo>
                <a:lnTo>
                  <a:pt x="0" y="0"/>
                </a:lnTo>
                <a:close/>
              </a:path>
            </a:pathLst>
          </a:custGeom>
          <a:solidFill>
            <a:srgbClr val="AAD04B"/>
          </a:solidFill>
          <a:ln>
            <a:noFill/>
          </a:ln>
        </p:spPr>
        <p:txBody>
          <a:bodyPr lIns="0" rIns="0" anchor="ctr">
            <a:noAutofit/>
          </a:bodyPr>
          <a:lstStyle>
            <a:defPPr>
              <a:defRPr lang="en-US"/>
            </a:defPPr>
            <a:lvl1pPr marL="801688" defTabSz="919163">
              <a:lnSpc>
                <a:spcPct val="100000"/>
              </a:lnSpc>
              <a:spcBef>
                <a:spcPct val="0"/>
              </a:spcBef>
              <a:buNone/>
              <a:defRPr kumimoji="0" sz="10400" b="0" i="0" cap="none" baseline="0">
                <a:solidFill>
                  <a:srgbClr val="FFFFFF"/>
                </a:solidFill>
                <a:effectLst/>
                <a:latin typeface="+mj-lt"/>
                <a:ea typeface="+mj-ea"/>
                <a:cs typeface="Arial"/>
              </a:defRPr>
            </a:lvl1pPr>
          </a:lstStyle>
          <a:p>
            <a:endParaRPr lang="en-US" dirty="0"/>
          </a:p>
        </p:txBody>
      </p:sp>
      <p:sp>
        <p:nvSpPr>
          <p:cNvPr id="185" name="TextBox 184"/>
          <p:cNvSpPr txBox="1"/>
          <p:nvPr/>
        </p:nvSpPr>
        <p:spPr>
          <a:xfrm>
            <a:off x="2782171" y="5353279"/>
            <a:ext cx="1139712" cy="394978"/>
          </a:xfrm>
          <a:prstGeom prst="rect">
            <a:avLst/>
          </a:prstGeom>
          <a:noFill/>
          <a:ln>
            <a:noFill/>
            <a:headEnd type="none" w="med" len="med"/>
            <a:tailEnd type="none" w="med" len="med"/>
          </a:ln>
          <a:effectLst/>
        </p:spPr>
        <p:style>
          <a:lnRef idx="1">
            <a:schemeClr val="accent3"/>
          </a:lnRef>
          <a:fillRef idx="3">
            <a:schemeClr val="accent3"/>
          </a:fillRef>
          <a:effectRef idx="2">
            <a:schemeClr val="accent3"/>
          </a:effectRef>
          <a:fontRef idx="minor">
            <a:schemeClr val="lt1"/>
          </a:fontRef>
        </p:style>
        <p:txBody>
          <a:bodyPr vert="horz" wrap="none" lIns="0" tIns="0" rIns="0" bIns="0" numCol="1" rtlCol="0" anchor="t" anchorCtr="0" compatLnSpc="1">
            <a:prstTxWarp prst="textNoShape">
              <a:avLst/>
            </a:prstTxWarp>
          </a:bodyPr>
          <a:lstStyle>
            <a:defPPr>
              <a:defRPr lang="en-US"/>
            </a:defPPr>
            <a:lvl1pPr algn="ctr" eaLnBrk="0" fontAlgn="base" hangingPunct="0">
              <a:spcBef>
                <a:spcPct val="0"/>
              </a:spcBef>
              <a:spcAft>
                <a:spcPct val="0"/>
              </a:spcAft>
              <a:defRPr sz="1400" kern="0">
                <a:solidFill>
                  <a:srgbClr val="B9ECF7"/>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US" sz="1800" dirty="0">
                <a:latin typeface="Avenir LT Std 65 Medium"/>
              </a:rPr>
              <a:t>1. Services</a:t>
            </a:r>
          </a:p>
        </p:txBody>
      </p:sp>
      <p:grpSp>
        <p:nvGrpSpPr>
          <p:cNvPr id="186" name="Group 185"/>
          <p:cNvGrpSpPr/>
          <p:nvPr/>
        </p:nvGrpSpPr>
        <p:grpSpPr>
          <a:xfrm>
            <a:off x="2058638" y="2623622"/>
            <a:ext cx="623764" cy="620876"/>
            <a:chOff x="5343395" y="3312861"/>
            <a:chExt cx="966536" cy="962062"/>
          </a:xfrm>
        </p:grpSpPr>
        <p:sp>
          <p:nvSpPr>
            <p:cNvPr id="187" name="Freeform 35"/>
            <p:cNvSpPr>
              <a:spLocks noEditPoints="1"/>
            </p:cNvSpPr>
            <p:nvPr/>
          </p:nvSpPr>
          <p:spPr bwMode="auto">
            <a:xfrm>
              <a:off x="5555713" y="3312861"/>
              <a:ext cx="754218" cy="696200"/>
            </a:xfrm>
            <a:custGeom>
              <a:avLst/>
              <a:gdLst>
                <a:gd name="T0" fmla="*/ 771 w 1949"/>
                <a:gd name="T1" fmla="*/ 1531 h 1801"/>
                <a:gd name="T2" fmla="*/ 1182 w 1949"/>
                <a:gd name="T3" fmla="*/ 1531 h 1801"/>
                <a:gd name="T4" fmla="*/ 1182 w 1949"/>
                <a:gd name="T5" fmla="*/ 1687 h 1801"/>
                <a:gd name="T6" fmla="*/ 1311 w 1949"/>
                <a:gd name="T7" fmla="*/ 1687 h 1801"/>
                <a:gd name="T8" fmla="*/ 1330 w 1949"/>
                <a:gd name="T9" fmla="*/ 1692 h 1801"/>
                <a:gd name="T10" fmla="*/ 1347 w 1949"/>
                <a:gd name="T11" fmla="*/ 1701 h 1801"/>
                <a:gd name="T12" fmla="*/ 1361 w 1949"/>
                <a:gd name="T13" fmla="*/ 1718 h 1801"/>
                <a:gd name="T14" fmla="*/ 1369 w 1949"/>
                <a:gd name="T15" fmla="*/ 1739 h 1801"/>
                <a:gd name="T16" fmla="*/ 1373 w 1949"/>
                <a:gd name="T17" fmla="*/ 1763 h 1801"/>
                <a:gd name="T18" fmla="*/ 1373 w 1949"/>
                <a:gd name="T19" fmla="*/ 1801 h 1801"/>
                <a:gd name="T20" fmla="*/ 577 w 1949"/>
                <a:gd name="T21" fmla="*/ 1801 h 1801"/>
                <a:gd name="T22" fmla="*/ 577 w 1949"/>
                <a:gd name="T23" fmla="*/ 1763 h 1801"/>
                <a:gd name="T24" fmla="*/ 581 w 1949"/>
                <a:gd name="T25" fmla="*/ 1739 h 1801"/>
                <a:gd name="T26" fmla="*/ 589 w 1949"/>
                <a:gd name="T27" fmla="*/ 1718 h 1801"/>
                <a:gd name="T28" fmla="*/ 603 w 1949"/>
                <a:gd name="T29" fmla="*/ 1701 h 1801"/>
                <a:gd name="T30" fmla="*/ 619 w 1949"/>
                <a:gd name="T31" fmla="*/ 1692 h 1801"/>
                <a:gd name="T32" fmla="*/ 639 w 1949"/>
                <a:gd name="T33" fmla="*/ 1687 h 1801"/>
                <a:gd name="T34" fmla="*/ 771 w 1949"/>
                <a:gd name="T35" fmla="*/ 1687 h 1801"/>
                <a:gd name="T36" fmla="*/ 771 w 1949"/>
                <a:gd name="T37" fmla="*/ 1531 h 1801"/>
                <a:gd name="T38" fmla="*/ 102 w 1949"/>
                <a:gd name="T39" fmla="*/ 0 h 1801"/>
                <a:gd name="T40" fmla="*/ 1848 w 1949"/>
                <a:gd name="T41" fmla="*/ 0 h 1801"/>
                <a:gd name="T42" fmla="*/ 1875 w 1949"/>
                <a:gd name="T43" fmla="*/ 4 h 1801"/>
                <a:gd name="T44" fmla="*/ 1899 w 1949"/>
                <a:gd name="T45" fmla="*/ 12 h 1801"/>
                <a:gd name="T46" fmla="*/ 1919 w 1949"/>
                <a:gd name="T47" fmla="*/ 27 h 1801"/>
                <a:gd name="T48" fmla="*/ 1935 w 1949"/>
                <a:gd name="T49" fmla="*/ 44 h 1801"/>
                <a:gd name="T50" fmla="*/ 1946 w 1949"/>
                <a:gd name="T51" fmla="*/ 65 h 1801"/>
                <a:gd name="T52" fmla="*/ 1949 w 1949"/>
                <a:gd name="T53" fmla="*/ 88 h 1801"/>
                <a:gd name="T54" fmla="*/ 1949 w 1949"/>
                <a:gd name="T55" fmla="*/ 1317 h 1801"/>
                <a:gd name="T56" fmla="*/ 1946 w 1949"/>
                <a:gd name="T57" fmla="*/ 1340 h 1801"/>
                <a:gd name="T58" fmla="*/ 1935 w 1949"/>
                <a:gd name="T59" fmla="*/ 1360 h 1801"/>
                <a:gd name="T60" fmla="*/ 1919 w 1949"/>
                <a:gd name="T61" fmla="*/ 1379 h 1801"/>
                <a:gd name="T62" fmla="*/ 1899 w 1949"/>
                <a:gd name="T63" fmla="*/ 1393 h 1801"/>
                <a:gd name="T64" fmla="*/ 1875 w 1949"/>
                <a:gd name="T65" fmla="*/ 1402 h 1801"/>
                <a:gd name="T66" fmla="*/ 1848 w 1949"/>
                <a:gd name="T67" fmla="*/ 1404 h 1801"/>
                <a:gd name="T68" fmla="*/ 552 w 1949"/>
                <a:gd name="T69" fmla="*/ 1404 h 1801"/>
                <a:gd name="T70" fmla="*/ 548 w 1949"/>
                <a:gd name="T71" fmla="*/ 1331 h 1801"/>
                <a:gd name="T72" fmla="*/ 543 w 1949"/>
                <a:gd name="T73" fmla="*/ 1254 h 1801"/>
                <a:gd name="T74" fmla="*/ 537 w 1949"/>
                <a:gd name="T75" fmla="*/ 1172 h 1801"/>
                <a:gd name="T76" fmla="*/ 536 w 1949"/>
                <a:gd name="T77" fmla="*/ 1166 h 1801"/>
                <a:gd name="T78" fmla="*/ 535 w 1949"/>
                <a:gd name="T79" fmla="*/ 1160 h 1801"/>
                <a:gd name="T80" fmla="*/ 1781 w 1949"/>
                <a:gd name="T81" fmla="*/ 1160 h 1801"/>
                <a:gd name="T82" fmla="*/ 1781 w 1949"/>
                <a:gd name="T83" fmla="*/ 166 h 1801"/>
                <a:gd name="T84" fmla="*/ 162 w 1949"/>
                <a:gd name="T85" fmla="*/ 166 h 1801"/>
                <a:gd name="T86" fmla="*/ 162 w 1949"/>
                <a:gd name="T87" fmla="*/ 293 h 1801"/>
                <a:gd name="T88" fmla="*/ 126 w 1949"/>
                <a:gd name="T89" fmla="*/ 264 h 1801"/>
                <a:gd name="T90" fmla="*/ 87 w 1949"/>
                <a:gd name="T91" fmla="*/ 240 h 1801"/>
                <a:gd name="T92" fmla="*/ 45 w 1949"/>
                <a:gd name="T93" fmla="*/ 218 h 1801"/>
                <a:gd name="T94" fmla="*/ 0 w 1949"/>
                <a:gd name="T95" fmla="*/ 202 h 1801"/>
                <a:gd name="T96" fmla="*/ 0 w 1949"/>
                <a:gd name="T97" fmla="*/ 88 h 1801"/>
                <a:gd name="T98" fmla="*/ 4 w 1949"/>
                <a:gd name="T99" fmla="*/ 65 h 1801"/>
                <a:gd name="T100" fmla="*/ 15 w 1949"/>
                <a:gd name="T101" fmla="*/ 44 h 1801"/>
                <a:gd name="T102" fmla="*/ 31 w 1949"/>
                <a:gd name="T103" fmla="*/ 27 h 1801"/>
                <a:gd name="T104" fmla="*/ 51 w 1949"/>
                <a:gd name="T105" fmla="*/ 12 h 1801"/>
                <a:gd name="T106" fmla="*/ 75 w 1949"/>
                <a:gd name="T107" fmla="*/ 4 h 1801"/>
                <a:gd name="T108" fmla="*/ 102 w 1949"/>
                <a:gd name="T109" fmla="*/ 0 h 1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949" h="1801">
                  <a:moveTo>
                    <a:pt x="771" y="1531"/>
                  </a:moveTo>
                  <a:lnTo>
                    <a:pt x="1182" y="1531"/>
                  </a:lnTo>
                  <a:lnTo>
                    <a:pt x="1182" y="1687"/>
                  </a:lnTo>
                  <a:lnTo>
                    <a:pt x="1311" y="1687"/>
                  </a:lnTo>
                  <a:lnTo>
                    <a:pt x="1330" y="1692"/>
                  </a:lnTo>
                  <a:lnTo>
                    <a:pt x="1347" y="1701"/>
                  </a:lnTo>
                  <a:lnTo>
                    <a:pt x="1361" y="1718"/>
                  </a:lnTo>
                  <a:lnTo>
                    <a:pt x="1369" y="1739"/>
                  </a:lnTo>
                  <a:lnTo>
                    <a:pt x="1373" y="1763"/>
                  </a:lnTo>
                  <a:lnTo>
                    <a:pt x="1373" y="1801"/>
                  </a:lnTo>
                  <a:lnTo>
                    <a:pt x="577" y="1801"/>
                  </a:lnTo>
                  <a:lnTo>
                    <a:pt x="577" y="1763"/>
                  </a:lnTo>
                  <a:lnTo>
                    <a:pt x="581" y="1739"/>
                  </a:lnTo>
                  <a:lnTo>
                    <a:pt x="589" y="1718"/>
                  </a:lnTo>
                  <a:lnTo>
                    <a:pt x="603" y="1701"/>
                  </a:lnTo>
                  <a:lnTo>
                    <a:pt x="619" y="1692"/>
                  </a:lnTo>
                  <a:lnTo>
                    <a:pt x="639" y="1687"/>
                  </a:lnTo>
                  <a:lnTo>
                    <a:pt x="771" y="1687"/>
                  </a:lnTo>
                  <a:lnTo>
                    <a:pt x="771" y="1531"/>
                  </a:lnTo>
                  <a:close/>
                  <a:moveTo>
                    <a:pt x="102" y="0"/>
                  </a:moveTo>
                  <a:lnTo>
                    <a:pt x="1848" y="0"/>
                  </a:lnTo>
                  <a:lnTo>
                    <a:pt x="1875" y="4"/>
                  </a:lnTo>
                  <a:lnTo>
                    <a:pt x="1899" y="12"/>
                  </a:lnTo>
                  <a:lnTo>
                    <a:pt x="1919" y="27"/>
                  </a:lnTo>
                  <a:lnTo>
                    <a:pt x="1935" y="44"/>
                  </a:lnTo>
                  <a:lnTo>
                    <a:pt x="1946" y="65"/>
                  </a:lnTo>
                  <a:lnTo>
                    <a:pt x="1949" y="88"/>
                  </a:lnTo>
                  <a:lnTo>
                    <a:pt x="1949" y="1317"/>
                  </a:lnTo>
                  <a:lnTo>
                    <a:pt x="1946" y="1340"/>
                  </a:lnTo>
                  <a:lnTo>
                    <a:pt x="1935" y="1360"/>
                  </a:lnTo>
                  <a:lnTo>
                    <a:pt x="1919" y="1379"/>
                  </a:lnTo>
                  <a:lnTo>
                    <a:pt x="1899" y="1393"/>
                  </a:lnTo>
                  <a:lnTo>
                    <a:pt x="1875" y="1402"/>
                  </a:lnTo>
                  <a:lnTo>
                    <a:pt x="1848" y="1404"/>
                  </a:lnTo>
                  <a:lnTo>
                    <a:pt x="552" y="1404"/>
                  </a:lnTo>
                  <a:lnTo>
                    <a:pt x="548" y="1331"/>
                  </a:lnTo>
                  <a:lnTo>
                    <a:pt x="543" y="1254"/>
                  </a:lnTo>
                  <a:lnTo>
                    <a:pt x="537" y="1172"/>
                  </a:lnTo>
                  <a:lnTo>
                    <a:pt x="536" y="1166"/>
                  </a:lnTo>
                  <a:lnTo>
                    <a:pt x="535" y="1160"/>
                  </a:lnTo>
                  <a:lnTo>
                    <a:pt x="1781" y="1160"/>
                  </a:lnTo>
                  <a:lnTo>
                    <a:pt x="1781" y="166"/>
                  </a:lnTo>
                  <a:lnTo>
                    <a:pt x="162" y="166"/>
                  </a:lnTo>
                  <a:lnTo>
                    <a:pt x="162" y="293"/>
                  </a:lnTo>
                  <a:lnTo>
                    <a:pt x="126" y="264"/>
                  </a:lnTo>
                  <a:lnTo>
                    <a:pt x="87" y="240"/>
                  </a:lnTo>
                  <a:lnTo>
                    <a:pt x="45" y="218"/>
                  </a:lnTo>
                  <a:lnTo>
                    <a:pt x="0" y="202"/>
                  </a:lnTo>
                  <a:lnTo>
                    <a:pt x="0" y="88"/>
                  </a:lnTo>
                  <a:lnTo>
                    <a:pt x="4" y="65"/>
                  </a:lnTo>
                  <a:lnTo>
                    <a:pt x="15" y="44"/>
                  </a:lnTo>
                  <a:lnTo>
                    <a:pt x="31" y="27"/>
                  </a:lnTo>
                  <a:lnTo>
                    <a:pt x="51" y="12"/>
                  </a:lnTo>
                  <a:lnTo>
                    <a:pt x="75" y="4"/>
                  </a:lnTo>
                  <a:lnTo>
                    <a:pt x="102"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white"/>
                </a:solidFill>
              </a:endParaRPr>
            </a:p>
          </p:txBody>
        </p:sp>
        <p:sp>
          <p:nvSpPr>
            <p:cNvPr id="188" name="Freeform 36"/>
            <p:cNvSpPr>
              <a:spLocks noEditPoints="1"/>
            </p:cNvSpPr>
            <p:nvPr/>
          </p:nvSpPr>
          <p:spPr bwMode="auto">
            <a:xfrm>
              <a:off x="5343395" y="3464622"/>
              <a:ext cx="433191" cy="810301"/>
            </a:xfrm>
            <a:custGeom>
              <a:avLst/>
              <a:gdLst>
                <a:gd name="T0" fmla="*/ 619 w 1118"/>
                <a:gd name="T1" fmla="*/ 695 h 2099"/>
                <a:gd name="T2" fmla="*/ 753 w 1118"/>
                <a:gd name="T3" fmla="*/ 701 h 2099"/>
                <a:gd name="T4" fmla="*/ 934 w 1118"/>
                <a:gd name="T5" fmla="*/ 713 h 2099"/>
                <a:gd name="T6" fmla="*/ 1032 w 1118"/>
                <a:gd name="T7" fmla="*/ 754 h 2099"/>
                <a:gd name="T8" fmla="*/ 1091 w 1118"/>
                <a:gd name="T9" fmla="*/ 841 h 2099"/>
                <a:gd name="T10" fmla="*/ 1111 w 1118"/>
                <a:gd name="T11" fmla="*/ 1043 h 2099"/>
                <a:gd name="T12" fmla="*/ 1118 w 1118"/>
                <a:gd name="T13" fmla="*/ 1259 h 2099"/>
                <a:gd name="T14" fmla="*/ 1114 w 1118"/>
                <a:gd name="T15" fmla="*/ 1464 h 2099"/>
                <a:gd name="T16" fmla="*/ 1100 w 1118"/>
                <a:gd name="T17" fmla="*/ 1690 h 2099"/>
                <a:gd name="T18" fmla="*/ 1073 w 1118"/>
                <a:gd name="T19" fmla="*/ 1823 h 2099"/>
                <a:gd name="T20" fmla="*/ 1009 w 1118"/>
                <a:gd name="T21" fmla="*/ 1858 h 2099"/>
                <a:gd name="T22" fmla="*/ 985 w 1118"/>
                <a:gd name="T23" fmla="*/ 1863 h 2099"/>
                <a:gd name="T24" fmla="*/ 976 w 1118"/>
                <a:gd name="T25" fmla="*/ 1867 h 2099"/>
                <a:gd name="T26" fmla="*/ 964 w 1118"/>
                <a:gd name="T27" fmla="*/ 2043 h 2099"/>
                <a:gd name="T28" fmla="*/ 931 w 1118"/>
                <a:gd name="T29" fmla="*/ 2088 h 2099"/>
                <a:gd name="T30" fmla="*/ 226 w 1118"/>
                <a:gd name="T31" fmla="*/ 2099 h 2099"/>
                <a:gd name="T32" fmla="*/ 172 w 1118"/>
                <a:gd name="T33" fmla="*/ 2076 h 2099"/>
                <a:gd name="T34" fmla="*/ 151 w 1118"/>
                <a:gd name="T35" fmla="*/ 2024 h 2099"/>
                <a:gd name="T36" fmla="*/ 136 w 1118"/>
                <a:gd name="T37" fmla="*/ 1865 h 2099"/>
                <a:gd name="T38" fmla="*/ 129 w 1118"/>
                <a:gd name="T39" fmla="*/ 1862 h 2099"/>
                <a:gd name="T40" fmla="*/ 84 w 1118"/>
                <a:gd name="T41" fmla="*/ 1853 h 2099"/>
                <a:gd name="T42" fmla="*/ 32 w 1118"/>
                <a:gd name="T43" fmla="*/ 1801 h 2099"/>
                <a:gd name="T44" fmla="*/ 12 w 1118"/>
                <a:gd name="T45" fmla="*/ 1610 h 2099"/>
                <a:gd name="T46" fmla="*/ 1 w 1118"/>
                <a:gd name="T47" fmla="*/ 1394 h 2099"/>
                <a:gd name="T48" fmla="*/ 1 w 1118"/>
                <a:gd name="T49" fmla="*/ 1190 h 2099"/>
                <a:gd name="T50" fmla="*/ 13 w 1118"/>
                <a:gd name="T51" fmla="*/ 962 h 2099"/>
                <a:gd name="T52" fmla="*/ 41 w 1118"/>
                <a:gd name="T53" fmla="*/ 809 h 2099"/>
                <a:gd name="T54" fmla="*/ 116 w 1118"/>
                <a:gd name="T55" fmla="*/ 734 h 2099"/>
                <a:gd name="T56" fmla="*/ 251 w 1118"/>
                <a:gd name="T57" fmla="*/ 708 h 2099"/>
                <a:gd name="T58" fmla="*/ 414 w 1118"/>
                <a:gd name="T59" fmla="*/ 699 h 2099"/>
                <a:gd name="T60" fmla="*/ 539 w 1118"/>
                <a:gd name="T61" fmla="*/ 695 h 2099"/>
                <a:gd name="T62" fmla="*/ 650 w 1118"/>
                <a:gd name="T63" fmla="*/ 13 h 2099"/>
                <a:gd name="T64" fmla="*/ 761 w 1118"/>
                <a:gd name="T65" fmla="*/ 74 h 2099"/>
                <a:gd name="T66" fmla="*/ 836 w 1118"/>
                <a:gd name="T67" fmla="*/ 174 h 2099"/>
                <a:gd name="T68" fmla="*/ 864 w 1118"/>
                <a:gd name="T69" fmla="*/ 300 h 2099"/>
                <a:gd name="T70" fmla="*/ 836 w 1118"/>
                <a:gd name="T71" fmla="*/ 427 h 2099"/>
                <a:gd name="T72" fmla="*/ 761 w 1118"/>
                <a:gd name="T73" fmla="*/ 527 h 2099"/>
                <a:gd name="T74" fmla="*/ 650 w 1118"/>
                <a:gd name="T75" fmla="*/ 587 h 2099"/>
                <a:gd name="T76" fmla="*/ 519 w 1118"/>
                <a:gd name="T77" fmla="*/ 597 h 2099"/>
                <a:gd name="T78" fmla="*/ 400 w 1118"/>
                <a:gd name="T79" fmla="*/ 552 h 2099"/>
                <a:gd name="T80" fmla="*/ 311 w 1118"/>
                <a:gd name="T81" fmla="*/ 464 h 2099"/>
                <a:gd name="T82" fmla="*/ 267 w 1118"/>
                <a:gd name="T83" fmla="*/ 344 h 2099"/>
                <a:gd name="T84" fmla="*/ 276 w 1118"/>
                <a:gd name="T85" fmla="*/ 214 h 2099"/>
                <a:gd name="T86" fmla="*/ 337 w 1118"/>
                <a:gd name="T87" fmla="*/ 104 h 2099"/>
                <a:gd name="T88" fmla="*/ 437 w 1118"/>
                <a:gd name="T89" fmla="*/ 28 h 2099"/>
                <a:gd name="T90" fmla="*/ 564 w 1118"/>
                <a:gd name="T91" fmla="*/ 0 h 20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18" h="2099">
                  <a:moveTo>
                    <a:pt x="539" y="695"/>
                  </a:moveTo>
                  <a:lnTo>
                    <a:pt x="579" y="695"/>
                  </a:lnTo>
                  <a:lnTo>
                    <a:pt x="619" y="695"/>
                  </a:lnTo>
                  <a:lnTo>
                    <a:pt x="660" y="696"/>
                  </a:lnTo>
                  <a:lnTo>
                    <a:pt x="704" y="699"/>
                  </a:lnTo>
                  <a:lnTo>
                    <a:pt x="753" y="701"/>
                  </a:lnTo>
                  <a:lnTo>
                    <a:pt x="806" y="705"/>
                  </a:lnTo>
                  <a:lnTo>
                    <a:pt x="866" y="708"/>
                  </a:lnTo>
                  <a:lnTo>
                    <a:pt x="934" y="713"/>
                  </a:lnTo>
                  <a:lnTo>
                    <a:pt x="969" y="720"/>
                  </a:lnTo>
                  <a:lnTo>
                    <a:pt x="1002" y="734"/>
                  </a:lnTo>
                  <a:lnTo>
                    <a:pt x="1032" y="754"/>
                  </a:lnTo>
                  <a:lnTo>
                    <a:pt x="1057" y="780"/>
                  </a:lnTo>
                  <a:lnTo>
                    <a:pt x="1078" y="809"/>
                  </a:lnTo>
                  <a:lnTo>
                    <a:pt x="1091" y="841"/>
                  </a:lnTo>
                  <a:lnTo>
                    <a:pt x="1099" y="876"/>
                  </a:lnTo>
                  <a:lnTo>
                    <a:pt x="1105" y="962"/>
                  </a:lnTo>
                  <a:lnTo>
                    <a:pt x="1111" y="1043"/>
                  </a:lnTo>
                  <a:lnTo>
                    <a:pt x="1114" y="1118"/>
                  </a:lnTo>
                  <a:lnTo>
                    <a:pt x="1117" y="1190"/>
                  </a:lnTo>
                  <a:lnTo>
                    <a:pt x="1118" y="1259"/>
                  </a:lnTo>
                  <a:lnTo>
                    <a:pt x="1118" y="1326"/>
                  </a:lnTo>
                  <a:lnTo>
                    <a:pt x="1117" y="1394"/>
                  </a:lnTo>
                  <a:lnTo>
                    <a:pt x="1114" y="1464"/>
                  </a:lnTo>
                  <a:lnTo>
                    <a:pt x="1111" y="1535"/>
                  </a:lnTo>
                  <a:lnTo>
                    <a:pt x="1106" y="1610"/>
                  </a:lnTo>
                  <a:lnTo>
                    <a:pt x="1100" y="1690"/>
                  </a:lnTo>
                  <a:lnTo>
                    <a:pt x="1093" y="1777"/>
                  </a:lnTo>
                  <a:lnTo>
                    <a:pt x="1086" y="1801"/>
                  </a:lnTo>
                  <a:lnTo>
                    <a:pt x="1073" y="1823"/>
                  </a:lnTo>
                  <a:lnTo>
                    <a:pt x="1055" y="1840"/>
                  </a:lnTo>
                  <a:lnTo>
                    <a:pt x="1033" y="1853"/>
                  </a:lnTo>
                  <a:lnTo>
                    <a:pt x="1009" y="1858"/>
                  </a:lnTo>
                  <a:lnTo>
                    <a:pt x="996" y="1861"/>
                  </a:lnTo>
                  <a:lnTo>
                    <a:pt x="989" y="1862"/>
                  </a:lnTo>
                  <a:lnTo>
                    <a:pt x="985" y="1863"/>
                  </a:lnTo>
                  <a:lnTo>
                    <a:pt x="984" y="1864"/>
                  </a:lnTo>
                  <a:lnTo>
                    <a:pt x="981" y="1865"/>
                  </a:lnTo>
                  <a:lnTo>
                    <a:pt x="976" y="1867"/>
                  </a:lnTo>
                  <a:lnTo>
                    <a:pt x="967" y="1868"/>
                  </a:lnTo>
                  <a:lnTo>
                    <a:pt x="967" y="2024"/>
                  </a:lnTo>
                  <a:lnTo>
                    <a:pt x="964" y="2043"/>
                  </a:lnTo>
                  <a:lnTo>
                    <a:pt x="957" y="2061"/>
                  </a:lnTo>
                  <a:lnTo>
                    <a:pt x="945" y="2076"/>
                  </a:lnTo>
                  <a:lnTo>
                    <a:pt x="931" y="2088"/>
                  </a:lnTo>
                  <a:lnTo>
                    <a:pt x="912" y="2095"/>
                  </a:lnTo>
                  <a:lnTo>
                    <a:pt x="892" y="2099"/>
                  </a:lnTo>
                  <a:lnTo>
                    <a:pt x="226" y="2099"/>
                  </a:lnTo>
                  <a:lnTo>
                    <a:pt x="206" y="2095"/>
                  </a:lnTo>
                  <a:lnTo>
                    <a:pt x="188" y="2088"/>
                  </a:lnTo>
                  <a:lnTo>
                    <a:pt x="172" y="2076"/>
                  </a:lnTo>
                  <a:lnTo>
                    <a:pt x="162" y="2061"/>
                  </a:lnTo>
                  <a:lnTo>
                    <a:pt x="153" y="2043"/>
                  </a:lnTo>
                  <a:lnTo>
                    <a:pt x="151" y="2024"/>
                  </a:lnTo>
                  <a:lnTo>
                    <a:pt x="151" y="1868"/>
                  </a:lnTo>
                  <a:lnTo>
                    <a:pt x="141" y="1867"/>
                  </a:lnTo>
                  <a:lnTo>
                    <a:pt x="136" y="1865"/>
                  </a:lnTo>
                  <a:lnTo>
                    <a:pt x="135" y="1864"/>
                  </a:lnTo>
                  <a:lnTo>
                    <a:pt x="133" y="1863"/>
                  </a:lnTo>
                  <a:lnTo>
                    <a:pt x="129" y="1862"/>
                  </a:lnTo>
                  <a:lnTo>
                    <a:pt x="122" y="1861"/>
                  </a:lnTo>
                  <a:lnTo>
                    <a:pt x="108" y="1858"/>
                  </a:lnTo>
                  <a:lnTo>
                    <a:pt x="84" y="1853"/>
                  </a:lnTo>
                  <a:lnTo>
                    <a:pt x="62" y="1840"/>
                  </a:lnTo>
                  <a:lnTo>
                    <a:pt x="44" y="1823"/>
                  </a:lnTo>
                  <a:lnTo>
                    <a:pt x="32" y="1801"/>
                  </a:lnTo>
                  <a:lnTo>
                    <a:pt x="26" y="1777"/>
                  </a:lnTo>
                  <a:lnTo>
                    <a:pt x="18" y="1690"/>
                  </a:lnTo>
                  <a:lnTo>
                    <a:pt x="12" y="1610"/>
                  </a:lnTo>
                  <a:lnTo>
                    <a:pt x="7" y="1535"/>
                  </a:lnTo>
                  <a:lnTo>
                    <a:pt x="3" y="1464"/>
                  </a:lnTo>
                  <a:lnTo>
                    <a:pt x="1" y="1394"/>
                  </a:lnTo>
                  <a:lnTo>
                    <a:pt x="0" y="1326"/>
                  </a:lnTo>
                  <a:lnTo>
                    <a:pt x="0" y="1259"/>
                  </a:lnTo>
                  <a:lnTo>
                    <a:pt x="1" y="1190"/>
                  </a:lnTo>
                  <a:lnTo>
                    <a:pt x="4" y="1118"/>
                  </a:lnTo>
                  <a:lnTo>
                    <a:pt x="8" y="1043"/>
                  </a:lnTo>
                  <a:lnTo>
                    <a:pt x="13" y="962"/>
                  </a:lnTo>
                  <a:lnTo>
                    <a:pt x="19" y="876"/>
                  </a:lnTo>
                  <a:lnTo>
                    <a:pt x="26" y="841"/>
                  </a:lnTo>
                  <a:lnTo>
                    <a:pt x="41" y="809"/>
                  </a:lnTo>
                  <a:lnTo>
                    <a:pt x="60" y="780"/>
                  </a:lnTo>
                  <a:lnTo>
                    <a:pt x="87" y="754"/>
                  </a:lnTo>
                  <a:lnTo>
                    <a:pt x="116" y="734"/>
                  </a:lnTo>
                  <a:lnTo>
                    <a:pt x="148" y="720"/>
                  </a:lnTo>
                  <a:lnTo>
                    <a:pt x="183" y="713"/>
                  </a:lnTo>
                  <a:lnTo>
                    <a:pt x="251" y="708"/>
                  </a:lnTo>
                  <a:lnTo>
                    <a:pt x="311" y="705"/>
                  </a:lnTo>
                  <a:lnTo>
                    <a:pt x="366" y="701"/>
                  </a:lnTo>
                  <a:lnTo>
                    <a:pt x="414" y="699"/>
                  </a:lnTo>
                  <a:lnTo>
                    <a:pt x="458" y="696"/>
                  </a:lnTo>
                  <a:lnTo>
                    <a:pt x="500" y="695"/>
                  </a:lnTo>
                  <a:lnTo>
                    <a:pt x="539" y="695"/>
                  </a:lnTo>
                  <a:close/>
                  <a:moveTo>
                    <a:pt x="564" y="0"/>
                  </a:moveTo>
                  <a:lnTo>
                    <a:pt x="609" y="3"/>
                  </a:lnTo>
                  <a:lnTo>
                    <a:pt x="650" y="13"/>
                  </a:lnTo>
                  <a:lnTo>
                    <a:pt x="690" y="28"/>
                  </a:lnTo>
                  <a:lnTo>
                    <a:pt x="727" y="48"/>
                  </a:lnTo>
                  <a:lnTo>
                    <a:pt x="761" y="74"/>
                  </a:lnTo>
                  <a:lnTo>
                    <a:pt x="790" y="104"/>
                  </a:lnTo>
                  <a:lnTo>
                    <a:pt x="816" y="136"/>
                  </a:lnTo>
                  <a:lnTo>
                    <a:pt x="836" y="174"/>
                  </a:lnTo>
                  <a:lnTo>
                    <a:pt x="852" y="214"/>
                  </a:lnTo>
                  <a:lnTo>
                    <a:pt x="860" y="256"/>
                  </a:lnTo>
                  <a:lnTo>
                    <a:pt x="864" y="300"/>
                  </a:lnTo>
                  <a:lnTo>
                    <a:pt x="860" y="344"/>
                  </a:lnTo>
                  <a:lnTo>
                    <a:pt x="852" y="387"/>
                  </a:lnTo>
                  <a:lnTo>
                    <a:pt x="836" y="427"/>
                  </a:lnTo>
                  <a:lnTo>
                    <a:pt x="816" y="464"/>
                  </a:lnTo>
                  <a:lnTo>
                    <a:pt x="790" y="497"/>
                  </a:lnTo>
                  <a:lnTo>
                    <a:pt x="761" y="527"/>
                  </a:lnTo>
                  <a:lnTo>
                    <a:pt x="727" y="552"/>
                  </a:lnTo>
                  <a:lnTo>
                    <a:pt x="690" y="573"/>
                  </a:lnTo>
                  <a:lnTo>
                    <a:pt x="650" y="587"/>
                  </a:lnTo>
                  <a:lnTo>
                    <a:pt x="609" y="597"/>
                  </a:lnTo>
                  <a:lnTo>
                    <a:pt x="564" y="601"/>
                  </a:lnTo>
                  <a:lnTo>
                    <a:pt x="519" y="597"/>
                  </a:lnTo>
                  <a:lnTo>
                    <a:pt x="477" y="587"/>
                  </a:lnTo>
                  <a:lnTo>
                    <a:pt x="437" y="573"/>
                  </a:lnTo>
                  <a:lnTo>
                    <a:pt x="400" y="552"/>
                  </a:lnTo>
                  <a:lnTo>
                    <a:pt x="367" y="527"/>
                  </a:lnTo>
                  <a:lnTo>
                    <a:pt x="337" y="497"/>
                  </a:lnTo>
                  <a:lnTo>
                    <a:pt x="311" y="464"/>
                  </a:lnTo>
                  <a:lnTo>
                    <a:pt x="291" y="427"/>
                  </a:lnTo>
                  <a:lnTo>
                    <a:pt x="276" y="387"/>
                  </a:lnTo>
                  <a:lnTo>
                    <a:pt x="267" y="344"/>
                  </a:lnTo>
                  <a:lnTo>
                    <a:pt x="263" y="300"/>
                  </a:lnTo>
                  <a:lnTo>
                    <a:pt x="267" y="256"/>
                  </a:lnTo>
                  <a:lnTo>
                    <a:pt x="276" y="214"/>
                  </a:lnTo>
                  <a:lnTo>
                    <a:pt x="291" y="174"/>
                  </a:lnTo>
                  <a:lnTo>
                    <a:pt x="311" y="136"/>
                  </a:lnTo>
                  <a:lnTo>
                    <a:pt x="337" y="104"/>
                  </a:lnTo>
                  <a:lnTo>
                    <a:pt x="367" y="74"/>
                  </a:lnTo>
                  <a:lnTo>
                    <a:pt x="400" y="48"/>
                  </a:lnTo>
                  <a:lnTo>
                    <a:pt x="437" y="28"/>
                  </a:lnTo>
                  <a:lnTo>
                    <a:pt x="477" y="13"/>
                  </a:lnTo>
                  <a:lnTo>
                    <a:pt x="519" y="3"/>
                  </a:lnTo>
                  <a:lnTo>
                    <a:pt x="564"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white"/>
                </a:solidFill>
              </a:endParaRPr>
            </a:p>
          </p:txBody>
        </p:sp>
      </p:grpSp>
      <p:sp>
        <p:nvSpPr>
          <p:cNvPr id="189" name="TextBox 188"/>
          <p:cNvSpPr txBox="1"/>
          <p:nvPr/>
        </p:nvSpPr>
        <p:spPr>
          <a:xfrm>
            <a:off x="903708" y="2776103"/>
            <a:ext cx="1199964" cy="404125"/>
          </a:xfrm>
          <a:prstGeom prst="rect">
            <a:avLst/>
          </a:prstGeom>
          <a:noFill/>
          <a:ln>
            <a:noFill/>
            <a:headEnd type="none" w="med" len="med"/>
            <a:tailEnd type="none" w="med" len="med"/>
          </a:ln>
          <a:effectLst/>
        </p:spPr>
        <p:style>
          <a:lnRef idx="1">
            <a:schemeClr val="accent3"/>
          </a:lnRef>
          <a:fillRef idx="3">
            <a:schemeClr val="accent3"/>
          </a:fillRef>
          <a:effectRef idx="2">
            <a:schemeClr val="accent3"/>
          </a:effectRef>
          <a:fontRef idx="minor">
            <a:schemeClr val="lt1"/>
          </a:fontRef>
        </p:style>
        <p:txBody>
          <a:bodyPr vert="horz" wrap="none" lIns="0" tIns="0" rIns="0" bIns="0" numCol="1" rtlCol="0" anchor="t" anchorCtr="0" compatLnSpc="1">
            <a:prstTxWarp prst="textNoShape">
              <a:avLst/>
            </a:prstTxWarp>
          </a:bodyPr>
          <a:lstStyle>
            <a:defPPr>
              <a:defRPr lang="en-US"/>
            </a:defPPr>
            <a:lvl1pPr algn="ctr" eaLnBrk="0" fontAlgn="base" hangingPunct="0">
              <a:spcBef>
                <a:spcPct val="0"/>
              </a:spcBef>
              <a:spcAft>
                <a:spcPct val="0"/>
              </a:spcAft>
              <a:defRPr sz="1400" kern="0">
                <a:solidFill>
                  <a:srgbClr val="B9ECF7"/>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US" sz="1800" dirty="0">
                <a:latin typeface="Avenir LT Std 65 Medium"/>
              </a:rPr>
              <a:t>3. Identity</a:t>
            </a:r>
          </a:p>
        </p:txBody>
      </p:sp>
      <p:sp>
        <p:nvSpPr>
          <p:cNvPr id="190" name="TextBox 189"/>
          <p:cNvSpPr txBox="1"/>
          <p:nvPr/>
        </p:nvSpPr>
        <p:spPr>
          <a:xfrm>
            <a:off x="1302160" y="1813557"/>
            <a:ext cx="1517500" cy="651919"/>
          </a:xfrm>
          <a:prstGeom prst="rect">
            <a:avLst/>
          </a:prstGeom>
          <a:noFill/>
          <a:ln>
            <a:noFill/>
            <a:headEnd type="none" w="med" len="med"/>
            <a:tailEnd type="none" w="med" len="med"/>
          </a:ln>
          <a:effectLst/>
        </p:spPr>
        <p:style>
          <a:lnRef idx="1">
            <a:schemeClr val="accent3"/>
          </a:lnRef>
          <a:fillRef idx="3">
            <a:schemeClr val="accent3"/>
          </a:fillRef>
          <a:effectRef idx="2">
            <a:schemeClr val="accent3"/>
          </a:effectRef>
          <a:fontRef idx="minor">
            <a:schemeClr val="lt1"/>
          </a:fontRef>
        </p:style>
        <p:txBody>
          <a:bodyPr vert="horz" wrap="none" lIns="0" tIns="0" rIns="0" bIns="0" numCol="1" rtlCol="0" anchor="t" anchorCtr="0" compatLnSpc="1">
            <a:prstTxWarp prst="textNoShape">
              <a:avLst/>
            </a:prstTxWarp>
          </a:bodyPr>
          <a:lstStyle>
            <a:defPPr>
              <a:defRPr lang="en-US"/>
            </a:defPPr>
            <a:lvl1pPr algn="ctr" eaLnBrk="0" fontAlgn="base" hangingPunct="0">
              <a:spcBef>
                <a:spcPct val="0"/>
              </a:spcBef>
              <a:spcAft>
                <a:spcPct val="0"/>
              </a:spcAft>
              <a:defRPr sz="1400" kern="0">
                <a:solidFill>
                  <a:srgbClr val="B9ECF7"/>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sz="1800" dirty="0">
                <a:latin typeface="Avenir LT Std 65 Medium"/>
              </a:rPr>
              <a:t>4. Connected</a:t>
            </a:r>
          </a:p>
          <a:p>
            <a:r>
              <a:rPr lang="en-US" sz="1800" dirty="0">
                <a:latin typeface="Avenir LT Std 65 Medium"/>
              </a:rPr>
              <a:t>Devices</a:t>
            </a:r>
          </a:p>
        </p:txBody>
      </p:sp>
      <p:sp>
        <p:nvSpPr>
          <p:cNvPr id="191" name="TextBox 190"/>
          <p:cNvSpPr txBox="1"/>
          <p:nvPr/>
        </p:nvSpPr>
        <p:spPr>
          <a:xfrm>
            <a:off x="4018343" y="2039552"/>
            <a:ext cx="1015674" cy="326565"/>
          </a:xfrm>
          <a:prstGeom prst="rect">
            <a:avLst/>
          </a:prstGeom>
          <a:noFill/>
          <a:ln>
            <a:noFill/>
            <a:headEnd type="none" w="med" len="med"/>
            <a:tailEnd type="none" w="med" len="med"/>
          </a:ln>
          <a:effectLst/>
        </p:spPr>
        <p:style>
          <a:lnRef idx="1">
            <a:schemeClr val="accent3"/>
          </a:lnRef>
          <a:fillRef idx="3">
            <a:schemeClr val="accent3"/>
          </a:fillRef>
          <a:effectRef idx="2">
            <a:schemeClr val="accent3"/>
          </a:effectRef>
          <a:fontRef idx="minor">
            <a:schemeClr val="lt1"/>
          </a:fontRef>
        </p:style>
        <p:txBody>
          <a:bodyPr vert="horz" wrap="none" lIns="0" tIns="0" rIns="0" bIns="0" numCol="1" rtlCol="0" anchor="t" anchorCtr="0" compatLnSpc="1">
            <a:prstTxWarp prst="textNoShape">
              <a:avLst/>
            </a:prstTxWarp>
          </a:bodyPr>
          <a:lstStyle>
            <a:defPPr>
              <a:defRPr lang="en-US"/>
            </a:defPPr>
            <a:lvl1pPr algn="ctr" eaLnBrk="0" fontAlgn="base" hangingPunct="0">
              <a:spcBef>
                <a:spcPct val="0"/>
              </a:spcBef>
              <a:spcAft>
                <a:spcPct val="0"/>
              </a:spcAft>
              <a:defRPr sz="1400" kern="0">
                <a:solidFill>
                  <a:srgbClr val="B9ECF7"/>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sz="1800" dirty="0">
                <a:latin typeface="Avenir LT Std 65 Medium"/>
              </a:rPr>
              <a:t>5. Apps</a:t>
            </a:r>
          </a:p>
        </p:txBody>
      </p:sp>
      <p:sp>
        <p:nvSpPr>
          <p:cNvPr id="192" name="TextBox 191"/>
          <p:cNvSpPr txBox="1"/>
          <p:nvPr/>
        </p:nvSpPr>
        <p:spPr>
          <a:xfrm>
            <a:off x="695691" y="3556596"/>
            <a:ext cx="1313453" cy="1079289"/>
          </a:xfrm>
          <a:prstGeom prst="rect">
            <a:avLst/>
          </a:prstGeom>
          <a:noFill/>
          <a:ln>
            <a:noFill/>
            <a:headEnd type="none" w="med" len="med"/>
            <a:tailEnd type="none" w="med" len="med"/>
          </a:ln>
          <a:effectLst/>
        </p:spPr>
        <p:style>
          <a:lnRef idx="1">
            <a:schemeClr val="accent3"/>
          </a:lnRef>
          <a:fillRef idx="3">
            <a:schemeClr val="accent3"/>
          </a:fillRef>
          <a:effectRef idx="2">
            <a:schemeClr val="accent3"/>
          </a:effectRef>
          <a:fontRef idx="minor">
            <a:schemeClr val="lt1"/>
          </a:fontRef>
        </p:style>
        <p:txBody>
          <a:bodyPr vert="horz" wrap="none" lIns="0" tIns="0" rIns="0" bIns="0" numCol="1" rtlCol="0" anchor="t" anchorCtr="0" compatLnSpc="1">
            <a:prstTxWarp prst="textNoShape">
              <a:avLst/>
            </a:prstTxWarp>
          </a:bodyPr>
          <a:lstStyle>
            <a:defPPr>
              <a:defRPr lang="en-US"/>
            </a:defPPr>
            <a:lvl1pPr algn="ctr" eaLnBrk="0" fontAlgn="base" hangingPunct="0">
              <a:spcBef>
                <a:spcPct val="0"/>
              </a:spcBef>
              <a:spcAft>
                <a:spcPct val="0"/>
              </a:spcAft>
              <a:defRPr sz="1400" kern="0">
                <a:solidFill>
                  <a:srgbClr val="B9ECF7"/>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r>
              <a:rPr lang="en-US" sz="1800" dirty="0">
                <a:latin typeface="Avenir LT Std 65 Medium"/>
              </a:rPr>
              <a:t>2. Portal</a:t>
            </a:r>
          </a:p>
          <a:p>
            <a:pPr algn="r"/>
            <a:r>
              <a:rPr lang="en-US" dirty="0">
                <a:latin typeface="Avenir LT Std 65 Medium"/>
              </a:rPr>
              <a:t>Online or </a:t>
            </a:r>
          </a:p>
          <a:p>
            <a:pPr algn="r"/>
            <a:r>
              <a:rPr lang="en-US" dirty="0">
                <a:latin typeface="Avenir LT Std 65 Medium"/>
              </a:rPr>
              <a:t>On premises</a:t>
            </a:r>
          </a:p>
        </p:txBody>
      </p:sp>
      <p:sp>
        <p:nvSpPr>
          <p:cNvPr id="96" name="Content Placeholder 11">
            <a:extLst>
              <a:ext uri="{FF2B5EF4-FFF2-40B4-BE49-F238E27FC236}">
                <a16:creationId xmlns:a16="http://schemas.microsoft.com/office/drawing/2014/main" id="{8B6E44BC-EF09-472F-B2C9-AD3662177DA2}"/>
              </a:ext>
            </a:extLst>
          </p:cNvPr>
          <p:cNvSpPr txBox="1">
            <a:spLocks/>
          </p:cNvSpPr>
          <p:nvPr/>
        </p:nvSpPr>
        <p:spPr>
          <a:xfrm>
            <a:off x="6291051" y="2882066"/>
            <a:ext cx="6228722" cy="2866191"/>
          </a:xfrm>
          <a:prstGeom prst="rect">
            <a:avLst/>
          </a:prstGeom>
          <a:noFill/>
        </p:spPr>
        <p:txBody>
          <a:bodyPr vert="horz" lIns="0" tIns="0" rIns="0" bIns="0" rtlCol="0">
            <a:noAutofit/>
          </a:bodyPr>
          <a:lstStyle>
            <a:lvl1pPr marL="176213" indent="-176213" algn="l" defTabSz="457200" rtl="0" eaLnBrk="1" latinLnBrk="0" hangingPunct="1">
              <a:lnSpc>
                <a:spcPct val="100000"/>
              </a:lnSpc>
              <a:spcBef>
                <a:spcPts val="300"/>
              </a:spcBef>
              <a:spcAft>
                <a:spcPts val="600"/>
              </a:spcAft>
              <a:buClr>
                <a:schemeClr val="accent4">
                  <a:lumMod val="60000"/>
                  <a:lumOff val="40000"/>
                </a:schemeClr>
              </a:buClr>
              <a:buSzPct val="80000"/>
              <a:buFont typeface="Arial"/>
              <a:buChar char="•"/>
              <a:defRPr sz="2000" b="1" kern="1200">
                <a:solidFill>
                  <a:schemeClr val="tx1"/>
                </a:solidFill>
                <a:latin typeface="+mn-lt"/>
                <a:ea typeface="+mn-ea"/>
                <a:cs typeface="Arial"/>
              </a:defRPr>
            </a:lvl1pPr>
            <a:lvl2pPr marL="457200"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800" b="1" kern="1200">
                <a:solidFill>
                  <a:schemeClr val="tx1"/>
                </a:solidFill>
                <a:latin typeface="+mn-lt"/>
                <a:ea typeface="+mn-ea"/>
                <a:cs typeface="Arial"/>
              </a:defRPr>
            </a:lvl2pPr>
            <a:lvl3pPr marL="795528"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600" b="1" kern="1200">
                <a:solidFill>
                  <a:schemeClr val="tx1"/>
                </a:solidFill>
                <a:latin typeface="+mn-lt"/>
                <a:ea typeface="+mn-ea"/>
                <a:cs typeface="Arial"/>
              </a:defRPr>
            </a:lvl3pPr>
            <a:lvl4pPr marL="1216152" indent="-173736" algn="l" defTabSz="457200" rtl="0" eaLnBrk="1" latinLnBrk="0" hangingPunct="1">
              <a:lnSpc>
                <a:spcPts val="1800"/>
              </a:lnSpc>
              <a:spcBef>
                <a:spcPts val="0"/>
              </a:spcBef>
              <a:spcAft>
                <a:spcPts val="600"/>
              </a:spcAft>
              <a:buClr>
                <a:schemeClr val="accent4">
                  <a:lumMod val="60000"/>
                  <a:lumOff val="40000"/>
                </a:schemeClr>
              </a:buClr>
              <a:buSzPct val="80000"/>
              <a:buFont typeface="Lucida Grande"/>
              <a:buChar char="-"/>
              <a:defRPr sz="1400" b="1" kern="1200">
                <a:solidFill>
                  <a:schemeClr val="tx1"/>
                </a:solidFill>
                <a:latin typeface="+mn-lt"/>
                <a:ea typeface="+mn-ea"/>
                <a:cs typeface="Arial"/>
              </a:defRPr>
            </a:lvl4pPr>
            <a:lvl5pPr marL="1546225" indent="-176213" algn="l" defTabSz="457200" rtl="0" eaLnBrk="1" latinLnBrk="0" hangingPunct="1">
              <a:lnSpc>
                <a:spcPts val="1800"/>
              </a:lnSpc>
              <a:spcBef>
                <a:spcPts val="0"/>
              </a:spcBef>
              <a:spcAft>
                <a:spcPts val="600"/>
              </a:spcAft>
              <a:buClr>
                <a:schemeClr val="accent4">
                  <a:lumMod val="60000"/>
                  <a:lumOff val="40000"/>
                </a:schemeClr>
              </a:buClr>
              <a:buSzPct val="80000"/>
              <a:buFont typeface="Lucida Grande"/>
              <a:buChar char="-"/>
              <a:defRPr lang="en-US" sz="1400" b="1" kern="1200">
                <a:solidFill>
                  <a:schemeClr val="tx1"/>
                </a:solidFill>
                <a:latin typeface="+mn-lt"/>
                <a:ea typeface="+mn-ea"/>
                <a:cs typeface="Arial"/>
              </a:defRPr>
            </a:lvl5pPr>
            <a:lvl6pPr marL="1773238" indent="-177800" algn="l" defTabSz="401638" rtl="0" eaLnBrk="1" latinLnBrk="0" hangingPunct="1">
              <a:lnSpc>
                <a:spcPts val="1700"/>
              </a:lnSpc>
              <a:spcBef>
                <a:spcPts val="300"/>
              </a:spcBef>
              <a:spcAft>
                <a:spcPts val="300"/>
              </a:spcAft>
              <a:buSzPct val="80000"/>
              <a:buFont typeface="Lucida Grande"/>
              <a:buChar char="-"/>
              <a:tabLst>
                <a:tab pos="1484313" algn="l"/>
              </a:tabLst>
              <a:defRPr sz="1600" b="1" kern="1200">
                <a:solidFill>
                  <a:schemeClr val="tx1"/>
                </a:solidFill>
                <a:latin typeface="Arial"/>
                <a:ea typeface="+mn-ea"/>
                <a:cs typeface="Arial"/>
              </a:defRPr>
            </a:lvl6pPr>
            <a:lvl7pPr marL="2062163" indent="-176213" algn="l" defTabSz="457200" rtl="0" eaLnBrk="1" latinLnBrk="0" hangingPunct="1">
              <a:lnSpc>
                <a:spcPts val="1700"/>
              </a:lnSpc>
              <a:spcBef>
                <a:spcPts val="300"/>
              </a:spcBef>
              <a:spcAft>
                <a:spcPts val="300"/>
              </a:spcAft>
              <a:buSzPct val="80000"/>
              <a:buFont typeface="Lucida Grande"/>
              <a:buChar char="-"/>
              <a:defRPr sz="1600" b="1" kern="1200">
                <a:solidFill>
                  <a:schemeClr val="tx1"/>
                </a:solidFill>
                <a:latin typeface="Arial"/>
                <a:ea typeface="+mn-ea"/>
                <a:cs typeface="Arial"/>
              </a:defRPr>
            </a:lvl7pPr>
            <a:lvl8pPr marL="2286000" indent="-173038" algn="l" defTabSz="457200" rtl="0" eaLnBrk="1" latinLnBrk="0" hangingPunct="1">
              <a:lnSpc>
                <a:spcPts val="1700"/>
              </a:lnSpc>
              <a:spcBef>
                <a:spcPts val="300"/>
              </a:spcBef>
              <a:spcAft>
                <a:spcPts val="300"/>
              </a:spcAft>
              <a:buSzPct val="80000"/>
              <a:buFont typeface="Lucida Grande"/>
              <a:buChar char="-"/>
              <a:defRPr sz="1600" b="1" kern="1200">
                <a:solidFill>
                  <a:schemeClr val="tx1"/>
                </a:solidFill>
                <a:latin typeface="Arial"/>
                <a:ea typeface="+mn-ea"/>
                <a:cs typeface="Arial"/>
              </a:defRPr>
            </a:lvl8pPr>
            <a:lvl9pPr marL="2452688" indent="-163513" algn="l" defTabSz="457200" rtl="0" eaLnBrk="1" latinLnBrk="0" hangingPunct="1">
              <a:lnSpc>
                <a:spcPts val="1700"/>
              </a:lnSpc>
              <a:spcBef>
                <a:spcPts val="300"/>
              </a:spcBef>
              <a:spcAft>
                <a:spcPts val="300"/>
              </a:spcAft>
              <a:buSzPct val="80000"/>
              <a:buFont typeface="Lucida Grande"/>
              <a:buChar char="-"/>
              <a:defRPr sz="1600" b="1" kern="1200">
                <a:solidFill>
                  <a:schemeClr val="tx1"/>
                </a:solidFill>
                <a:latin typeface="Arial"/>
                <a:ea typeface="+mn-ea"/>
                <a:cs typeface="Arial"/>
              </a:defRPr>
            </a:lvl9pPr>
          </a:lstStyle>
          <a:p>
            <a:pPr marL="0" indent="0">
              <a:spcAft>
                <a:spcPts val="900"/>
              </a:spcAft>
              <a:buFont typeface="Arial"/>
              <a:buNone/>
            </a:pPr>
            <a:r>
              <a:rPr lang="en-US" sz="1400" dirty="0">
                <a:latin typeface="Avenir LT Std 65 Medium"/>
              </a:rPr>
              <a:t>Software</a:t>
            </a:r>
            <a:r>
              <a:rPr lang="en-US" sz="1400" dirty="0"/>
              <a:t> products                          Platforms &amp; APIs</a:t>
            </a:r>
          </a:p>
          <a:p>
            <a:pPr marL="0" indent="0">
              <a:spcAft>
                <a:spcPts val="900"/>
              </a:spcAft>
              <a:buFont typeface="Arial"/>
              <a:buNone/>
            </a:pPr>
            <a:r>
              <a:rPr lang="en-US" sz="1400" dirty="0"/>
              <a:t>Client / server 				Web Services &amp; apps</a:t>
            </a:r>
          </a:p>
          <a:p>
            <a:pPr marL="0" indent="0">
              <a:spcAft>
                <a:spcPts val="900"/>
              </a:spcAft>
              <a:buFont typeface="Arial"/>
              <a:buNone/>
            </a:pPr>
            <a:r>
              <a:rPr lang="en-US" sz="1400" dirty="0"/>
              <a:t>Stand alone desktop   		Connected devices</a:t>
            </a:r>
          </a:p>
          <a:p>
            <a:pPr marL="0" indent="0">
              <a:spcAft>
                <a:spcPts val="900"/>
              </a:spcAft>
              <a:buFont typeface="Arial"/>
              <a:buNone/>
            </a:pPr>
            <a:r>
              <a:rPr lang="en-US" sz="1400" dirty="0"/>
              <a:t>Print maps				Web maps, data visualizations</a:t>
            </a:r>
          </a:p>
          <a:p>
            <a:pPr marL="0" indent="0">
              <a:spcAft>
                <a:spcPts val="900"/>
              </a:spcAft>
              <a:buFont typeface="Arial"/>
              <a:buNone/>
            </a:pPr>
            <a:r>
              <a:rPr lang="en-US" sz="1400" dirty="0"/>
              <a:t>Static data                    		Data services, streams, big data</a:t>
            </a:r>
          </a:p>
          <a:p>
            <a:pPr marL="0" indent="0">
              <a:spcAft>
                <a:spcPts val="900"/>
              </a:spcAft>
              <a:buFont typeface="Arial"/>
              <a:buNone/>
            </a:pPr>
            <a:r>
              <a:rPr lang="en-US" sz="1400" dirty="0"/>
              <a:t>Custom applications   		Interoperable packages, libraries</a:t>
            </a:r>
          </a:p>
          <a:p>
            <a:pPr marL="0" indent="0">
              <a:spcAft>
                <a:spcPts val="900"/>
              </a:spcAft>
              <a:buFont typeface="Arial"/>
              <a:buNone/>
            </a:pPr>
            <a:r>
              <a:rPr lang="en-US" sz="1400" dirty="0"/>
              <a:t>All purpose application   		Focused apps</a:t>
            </a:r>
          </a:p>
          <a:p>
            <a:pPr marL="0" indent="0">
              <a:spcAft>
                <a:spcPts val="900"/>
              </a:spcAft>
              <a:buFont typeface="Arial"/>
              <a:buNone/>
            </a:pPr>
            <a:r>
              <a:rPr lang="en-US" sz="1400" dirty="0"/>
              <a:t>Proprietary data           		Open data &amp; shared services</a:t>
            </a:r>
          </a:p>
          <a:p>
            <a:pPr marL="0" indent="0">
              <a:buFont typeface="Arial"/>
              <a:buNone/>
            </a:pPr>
            <a:endParaRPr lang="en-US" sz="1400" dirty="0"/>
          </a:p>
          <a:p>
            <a:endParaRPr lang="en-US" sz="1400" dirty="0"/>
          </a:p>
        </p:txBody>
      </p:sp>
    </p:spTree>
    <p:extLst>
      <p:ext uri="{BB962C8B-B14F-4D97-AF65-F5344CB8AC3E}">
        <p14:creationId xmlns:p14="http://schemas.microsoft.com/office/powerpoint/2010/main" val="1719674516"/>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69101"/>
            <a:ext cx="10826496" cy="553998"/>
          </a:xfrm>
        </p:spPr>
        <p:txBody>
          <a:bodyPr/>
          <a:lstStyle/>
          <a:p>
            <a:r>
              <a:rPr lang="en-US" sz="3600" dirty="0">
                <a:latin typeface="Avenir LT Std 65 Medium"/>
              </a:rPr>
              <a:t>Shiny new concepts</a:t>
            </a:r>
          </a:p>
        </p:txBody>
      </p:sp>
      <p:sp>
        <p:nvSpPr>
          <p:cNvPr id="127" name="Freeform 3"/>
          <p:cNvSpPr/>
          <p:nvPr/>
        </p:nvSpPr>
        <p:spPr>
          <a:xfrm>
            <a:off x="7029721" y="1145001"/>
            <a:ext cx="1701118" cy="1955308"/>
          </a:xfrm>
          <a:custGeom>
            <a:avLst/>
            <a:gdLst>
              <a:gd name="connsiteX0" fmla="*/ 0 w 1955308"/>
              <a:gd name="connsiteY0" fmla="*/ 850559 h 1701118"/>
              <a:gd name="connsiteX1" fmla="*/ 425280 w 1955308"/>
              <a:gd name="connsiteY1" fmla="*/ 0 h 1701118"/>
              <a:gd name="connsiteX2" fmla="*/ 1530029 w 1955308"/>
              <a:gd name="connsiteY2" fmla="*/ 0 h 1701118"/>
              <a:gd name="connsiteX3" fmla="*/ 1955308 w 1955308"/>
              <a:gd name="connsiteY3" fmla="*/ 850559 h 1701118"/>
              <a:gd name="connsiteX4" fmla="*/ 1530029 w 1955308"/>
              <a:gd name="connsiteY4" fmla="*/ 1701118 h 1701118"/>
              <a:gd name="connsiteX5" fmla="*/ 425280 w 1955308"/>
              <a:gd name="connsiteY5" fmla="*/ 1701118 h 1701118"/>
              <a:gd name="connsiteX6" fmla="*/ 0 w 1955308"/>
              <a:gd name="connsiteY6" fmla="*/ 850559 h 170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55308" h="1701118">
                <a:moveTo>
                  <a:pt x="977654" y="0"/>
                </a:moveTo>
                <a:lnTo>
                  <a:pt x="1955307" y="369994"/>
                </a:lnTo>
                <a:lnTo>
                  <a:pt x="1955307" y="1331125"/>
                </a:lnTo>
                <a:lnTo>
                  <a:pt x="977654" y="1701118"/>
                </a:lnTo>
                <a:lnTo>
                  <a:pt x="1" y="1331125"/>
                </a:lnTo>
                <a:lnTo>
                  <a:pt x="1" y="369994"/>
                </a:lnTo>
                <a:lnTo>
                  <a:pt x="977654" y="0"/>
                </a:lnTo>
                <a:close/>
              </a:path>
            </a:pathLst>
          </a:custGeom>
          <a:solidFill>
            <a:schemeClr val="bg1">
              <a:lumMod val="50000"/>
              <a:lumOff val="50000"/>
            </a:schemeClr>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360341" tIns="399952" rIns="360341" bIns="399952" numCol="1" spcCol="1270" anchor="ctr" anchorCtr="0">
            <a:noAutofit/>
          </a:bodyPr>
          <a:lstStyle/>
          <a:p>
            <a:pPr lvl="0" algn="ctr" defTabSz="1111250">
              <a:lnSpc>
                <a:spcPct val="90000"/>
              </a:lnSpc>
              <a:spcBef>
                <a:spcPct val="0"/>
              </a:spcBef>
              <a:spcAft>
                <a:spcPct val="35000"/>
              </a:spcAft>
            </a:pPr>
            <a:r>
              <a:rPr lang="en-US" kern="1200" dirty="0"/>
              <a:t>Big Data</a:t>
            </a:r>
          </a:p>
        </p:txBody>
      </p:sp>
      <p:sp>
        <p:nvSpPr>
          <p:cNvPr id="128" name="Freeform 5"/>
          <p:cNvSpPr/>
          <p:nvPr/>
        </p:nvSpPr>
        <p:spPr>
          <a:xfrm>
            <a:off x="1528858" y="4466129"/>
            <a:ext cx="1701118" cy="1955308"/>
          </a:xfrm>
          <a:custGeom>
            <a:avLst/>
            <a:gdLst>
              <a:gd name="connsiteX0" fmla="*/ 0 w 1955308"/>
              <a:gd name="connsiteY0" fmla="*/ 850559 h 1701118"/>
              <a:gd name="connsiteX1" fmla="*/ 425280 w 1955308"/>
              <a:gd name="connsiteY1" fmla="*/ 0 h 1701118"/>
              <a:gd name="connsiteX2" fmla="*/ 1530029 w 1955308"/>
              <a:gd name="connsiteY2" fmla="*/ 0 h 1701118"/>
              <a:gd name="connsiteX3" fmla="*/ 1955308 w 1955308"/>
              <a:gd name="connsiteY3" fmla="*/ 850559 h 1701118"/>
              <a:gd name="connsiteX4" fmla="*/ 1530029 w 1955308"/>
              <a:gd name="connsiteY4" fmla="*/ 1701118 h 1701118"/>
              <a:gd name="connsiteX5" fmla="*/ 425280 w 1955308"/>
              <a:gd name="connsiteY5" fmla="*/ 1701118 h 1701118"/>
              <a:gd name="connsiteX6" fmla="*/ 0 w 1955308"/>
              <a:gd name="connsiteY6" fmla="*/ 850559 h 170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55308" h="1701118">
                <a:moveTo>
                  <a:pt x="977654" y="0"/>
                </a:moveTo>
                <a:lnTo>
                  <a:pt x="1955307" y="369994"/>
                </a:lnTo>
                <a:lnTo>
                  <a:pt x="1955307" y="1331125"/>
                </a:lnTo>
                <a:lnTo>
                  <a:pt x="977654" y="1701118"/>
                </a:lnTo>
                <a:lnTo>
                  <a:pt x="1" y="1331125"/>
                </a:lnTo>
                <a:lnTo>
                  <a:pt x="1" y="369994"/>
                </a:lnTo>
                <a:lnTo>
                  <a:pt x="977654" y="0"/>
                </a:lnTo>
                <a:close/>
              </a:path>
            </a:pathLst>
          </a:custGeom>
          <a:solidFill>
            <a:srgbClr val="F89927"/>
          </a:solid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265091" tIns="304702" rIns="265091" bIns="304702" numCol="1" spcCol="1270" anchor="ctr" anchorCtr="0">
            <a:noAutofit/>
          </a:bodyPr>
          <a:lstStyle/>
          <a:p>
            <a:pPr lvl="0" algn="ctr" defTabSz="844550">
              <a:lnSpc>
                <a:spcPct val="90000"/>
              </a:lnSpc>
              <a:spcBef>
                <a:spcPct val="0"/>
              </a:spcBef>
              <a:spcAft>
                <a:spcPct val="35000"/>
              </a:spcAft>
            </a:pPr>
            <a:r>
              <a:rPr lang="en-US" kern="1200" dirty="0"/>
              <a:t>HPC</a:t>
            </a:r>
          </a:p>
        </p:txBody>
      </p:sp>
      <p:sp>
        <p:nvSpPr>
          <p:cNvPr id="129" name="Freeform 6"/>
          <p:cNvSpPr/>
          <p:nvPr/>
        </p:nvSpPr>
        <p:spPr>
          <a:xfrm>
            <a:off x="5170773" y="1145001"/>
            <a:ext cx="1701118" cy="1955308"/>
          </a:xfrm>
          <a:custGeom>
            <a:avLst/>
            <a:gdLst>
              <a:gd name="connsiteX0" fmla="*/ 0 w 1955308"/>
              <a:gd name="connsiteY0" fmla="*/ 850559 h 1701118"/>
              <a:gd name="connsiteX1" fmla="*/ 425280 w 1955308"/>
              <a:gd name="connsiteY1" fmla="*/ 0 h 1701118"/>
              <a:gd name="connsiteX2" fmla="*/ 1530029 w 1955308"/>
              <a:gd name="connsiteY2" fmla="*/ 0 h 1701118"/>
              <a:gd name="connsiteX3" fmla="*/ 1955308 w 1955308"/>
              <a:gd name="connsiteY3" fmla="*/ 850559 h 1701118"/>
              <a:gd name="connsiteX4" fmla="*/ 1530029 w 1955308"/>
              <a:gd name="connsiteY4" fmla="*/ 1701118 h 1701118"/>
              <a:gd name="connsiteX5" fmla="*/ 425280 w 1955308"/>
              <a:gd name="connsiteY5" fmla="*/ 1701118 h 1701118"/>
              <a:gd name="connsiteX6" fmla="*/ 0 w 1955308"/>
              <a:gd name="connsiteY6" fmla="*/ 850559 h 170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55308" h="1701118">
                <a:moveTo>
                  <a:pt x="977654" y="0"/>
                </a:moveTo>
                <a:lnTo>
                  <a:pt x="1955307" y="369994"/>
                </a:lnTo>
                <a:lnTo>
                  <a:pt x="1955307" y="1331125"/>
                </a:lnTo>
                <a:lnTo>
                  <a:pt x="977654" y="1701118"/>
                </a:lnTo>
                <a:lnTo>
                  <a:pt x="1" y="1331125"/>
                </a:lnTo>
                <a:lnTo>
                  <a:pt x="1" y="369994"/>
                </a:lnTo>
                <a:lnTo>
                  <a:pt x="977654" y="0"/>
                </a:lnTo>
                <a:close/>
              </a:path>
            </a:pathLst>
          </a:cu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360341" tIns="399952" rIns="360341" bIns="399952" numCol="1" spcCol="1270" anchor="ctr" anchorCtr="0">
            <a:noAutofit/>
          </a:bodyPr>
          <a:lstStyle/>
          <a:p>
            <a:pPr lvl="0" algn="ctr" defTabSz="1111250">
              <a:lnSpc>
                <a:spcPct val="90000"/>
              </a:lnSpc>
              <a:spcBef>
                <a:spcPct val="0"/>
              </a:spcBef>
              <a:spcAft>
                <a:spcPct val="35000"/>
              </a:spcAft>
            </a:pPr>
            <a:r>
              <a:rPr lang="en-US" kern="1200" dirty="0"/>
              <a:t>UI/UX Design</a:t>
            </a:r>
          </a:p>
        </p:txBody>
      </p:sp>
      <p:sp>
        <p:nvSpPr>
          <p:cNvPr id="130" name="Freeform 9"/>
          <p:cNvSpPr/>
          <p:nvPr/>
        </p:nvSpPr>
        <p:spPr>
          <a:xfrm>
            <a:off x="8873249" y="4466129"/>
            <a:ext cx="1701118" cy="1955308"/>
          </a:xfrm>
          <a:custGeom>
            <a:avLst/>
            <a:gdLst>
              <a:gd name="connsiteX0" fmla="*/ 0 w 1955308"/>
              <a:gd name="connsiteY0" fmla="*/ 850559 h 1701118"/>
              <a:gd name="connsiteX1" fmla="*/ 425280 w 1955308"/>
              <a:gd name="connsiteY1" fmla="*/ 0 h 1701118"/>
              <a:gd name="connsiteX2" fmla="*/ 1530029 w 1955308"/>
              <a:gd name="connsiteY2" fmla="*/ 0 h 1701118"/>
              <a:gd name="connsiteX3" fmla="*/ 1955308 w 1955308"/>
              <a:gd name="connsiteY3" fmla="*/ 850559 h 1701118"/>
              <a:gd name="connsiteX4" fmla="*/ 1530029 w 1955308"/>
              <a:gd name="connsiteY4" fmla="*/ 1701118 h 1701118"/>
              <a:gd name="connsiteX5" fmla="*/ 425280 w 1955308"/>
              <a:gd name="connsiteY5" fmla="*/ 1701118 h 1701118"/>
              <a:gd name="connsiteX6" fmla="*/ 0 w 1955308"/>
              <a:gd name="connsiteY6" fmla="*/ 850559 h 170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55308" h="1701118">
                <a:moveTo>
                  <a:pt x="977654" y="0"/>
                </a:moveTo>
                <a:lnTo>
                  <a:pt x="1955307" y="369994"/>
                </a:lnTo>
                <a:lnTo>
                  <a:pt x="1955307" y="1331125"/>
                </a:lnTo>
                <a:lnTo>
                  <a:pt x="977654" y="1701118"/>
                </a:lnTo>
                <a:lnTo>
                  <a:pt x="1" y="1331125"/>
                </a:lnTo>
                <a:lnTo>
                  <a:pt x="1" y="369994"/>
                </a:lnTo>
                <a:lnTo>
                  <a:pt x="977654" y="0"/>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65091" tIns="304702" rIns="265091" bIns="304702" numCol="1" spcCol="1270" anchor="ctr" anchorCtr="0">
            <a:noAutofit/>
          </a:bodyPr>
          <a:lstStyle/>
          <a:p>
            <a:pPr lvl="0" algn="ctr" defTabSz="711200">
              <a:lnSpc>
                <a:spcPct val="90000"/>
              </a:lnSpc>
              <a:spcBef>
                <a:spcPct val="0"/>
              </a:spcBef>
              <a:spcAft>
                <a:spcPct val="35000"/>
              </a:spcAft>
            </a:pPr>
            <a:r>
              <a:rPr lang="en-US" kern="1200" dirty="0"/>
              <a:t>APIs and SDKs</a:t>
            </a:r>
          </a:p>
        </p:txBody>
      </p:sp>
      <p:sp>
        <p:nvSpPr>
          <p:cNvPr id="131" name="Freeform 10"/>
          <p:cNvSpPr/>
          <p:nvPr/>
        </p:nvSpPr>
        <p:spPr>
          <a:xfrm>
            <a:off x="6099048" y="2806460"/>
            <a:ext cx="1707282" cy="1955308"/>
          </a:xfrm>
          <a:custGeom>
            <a:avLst/>
            <a:gdLst>
              <a:gd name="connsiteX0" fmla="*/ 0 w 1955308"/>
              <a:gd name="connsiteY0" fmla="*/ 850559 h 1701118"/>
              <a:gd name="connsiteX1" fmla="*/ 425280 w 1955308"/>
              <a:gd name="connsiteY1" fmla="*/ 0 h 1701118"/>
              <a:gd name="connsiteX2" fmla="*/ 1530029 w 1955308"/>
              <a:gd name="connsiteY2" fmla="*/ 0 h 1701118"/>
              <a:gd name="connsiteX3" fmla="*/ 1955308 w 1955308"/>
              <a:gd name="connsiteY3" fmla="*/ 850559 h 1701118"/>
              <a:gd name="connsiteX4" fmla="*/ 1530029 w 1955308"/>
              <a:gd name="connsiteY4" fmla="*/ 1701118 h 1701118"/>
              <a:gd name="connsiteX5" fmla="*/ 425280 w 1955308"/>
              <a:gd name="connsiteY5" fmla="*/ 1701118 h 1701118"/>
              <a:gd name="connsiteX6" fmla="*/ 0 w 1955308"/>
              <a:gd name="connsiteY6" fmla="*/ 850559 h 170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55308" h="1701118">
                <a:moveTo>
                  <a:pt x="977654" y="0"/>
                </a:moveTo>
                <a:lnTo>
                  <a:pt x="1955307" y="369994"/>
                </a:lnTo>
                <a:lnTo>
                  <a:pt x="1955307" y="1331125"/>
                </a:lnTo>
                <a:lnTo>
                  <a:pt x="977654" y="1701118"/>
                </a:lnTo>
                <a:lnTo>
                  <a:pt x="1" y="1331125"/>
                </a:lnTo>
                <a:lnTo>
                  <a:pt x="1" y="369994"/>
                </a:lnTo>
                <a:lnTo>
                  <a:pt x="977654" y="0"/>
                </a:lnTo>
                <a:close/>
              </a:path>
            </a:pathLst>
          </a:custGeom>
          <a:solidFill>
            <a:schemeClr val="accent1">
              <a:lumMod val="75000"/>
            </a:schemeClr>
          </a:solidFill>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360341" tIns="399952" rIns="360341" bIns="399952" numCol="1" spcCol="1270" anchor="ctr" anchorCtr="0">
            <a:noAutofit/>
          </a:bodyPr>
          <a:lstStyle/>
          <a:p>
            <a:pPr lvl="0" algn="ctr" defTabSz="1111250">
              <a:lnSpc>
                <a:spcPct val="90000"/>
              </a:lnSpc>
              <a:spcBef>
                <a:spcPct val="0"/>
              </a:spcBef>
              <a:spcAft>
                <a:spcPct val="35000"/>
              </a:spcAft>
            </a:pPr>
            <a:r>
              <a:rPr lang="en-US" kern="1200" dirty="0"/>
              <a:t>AI</a:t>
            </a:r>
          </a:p>
        </p:txBody>
      </p:sp>
      <p:sp>
        <p:nvSpPr>
          <p:cNvPr id="132" name="Freeform 12"/>
          <p:cNvSpPr/>
          <p:nvPr/>
        </p:nvSpPr>
        <p:spPr>
          <a:xfrm>
            <a:off x="7938414" y="2806460"/>
            <a:ext cx="1701118" cy="1955309"/>
          </a:xfrm>
          <a:custGeom>
            <a:avLst/>
            <a:gdLst>
              <a:gd name="connsiteX0" fmla="*/ 0 w 1955308"/>
              <a:gd name="connsiteY0" fmla="*/ 850559 h 1701118"/>
              <a:gd name="connsiteX1" fmla="*/ 425280 w 1955308"/>
              <a:gd name="connsiteY1" fmla="*/ 0 h 1701118"/>
              <a:gd name="connsiteX2" fmla="*/ 1530029 w 1955308"/>
              <a:gd name="connsiteY2" fmla="*/ 0 h 1701118"/>
              <a:gd name="connsiteX3" fmla="*/ 1955308 w 1955308"/>
              <a:gd name="connsiteY3" fmla="*/ 850559 h 1701118"/>
              <a:gd name="connsiteX4" fmla="*/ 1530029 w 1955308"/>
              <a:gd name="connsiteY4" fmla="*/ 1701118 h 1701118"/>
              <a:gd name="connsiteX5" fmla="*/ 425280 w 1955308"/>
              <a:gd name="connsiteY5" fmla="*/ 1701118 h 1701118"/>
              <a:gd name="connsiteX6" fmla="*/ 0 w 1955308"/>
              <a:gd name="connsiteY6" fmla="*/ 850559 h 170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55308" h="1701118">
                <a:moveTo>
                  <a:pt x="977654" y="0"/>
                </a:moveTo>
                <a:lnTo>
                  <a:pt x="1955307" y="369994"/>
                </a:lnTo>
                <a:lnTo>
                  <a:pt x="1955307" y="1331125"/>
                </a:lnTo>
                <a:lnTo>
                  <a:pt x="977654" y="1701118"/>
                </a:lnTo>
                <a:lnTo>
                  <a:pt x="1" y="1331125"/>
                </a:lnTo>
                <a:lnTo>
                  <a:pt x="1" y="369994"/>
                </a:lnTo>
                <a:lnTo>
                  <a:pt x="977654" y="0"/>
                </a:lnTo>
                <a:close/>
              </a:path>
            </a:pathLst>
          </a:custGeom>
          <a:solidFill>
            <a:srgbClr val="FF9966"/>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265091" tIns="304703" rIns="265091" bIns="304702" numCol="1" spcCol="1270" anchor="ctr" anchorCtr="0">
            <a:noAutofit/>
          </a:bodyPr>
          <a:lstStyle/>
          <a:p>
            <a:pPr lvl="0" algn="ctr" defTabSz="844550">
              <a:lnSpc>
                <a:spcPct val="90000"/>
              </a:lnSpc>
              <a:spcBef>
                <a:spcPct val="0"/>
              </a:spcBef>
              <a:spcAft>
                <a:spcPct val="35000"/>
              </a:spcAft>
            </a:pPr>
            <a:r>
              <a:rPr lang="en-US" dirty="0"/>
              <a:t>Crowd sourcing</a:t>
            </a:r>
            <a:endParaRPr lang="en-US" kern="1200" dirty="0"/>
          </a:p>
        </p:txBody>
      </p:sp>
      <p:sp>
        <p:nvSpPr>
          <p:cNvPr id="133" name="Freeform 13"/>
          <p:cNvSpPr/>
          <p:nvPr/>
        </p:nvSpPr>
        <p:spPr>
          <a:xfrm>
            <a:off x="3356084" y="4466129"/>
            <a:ext cx="1701118" cy="1955308"/>
          </a:xfrm>
          <a:custGeom>
            <a:avLst/>
            <a:gdLst>
              <a:gd name="connsiteX0" fmla="*/ 0 w 1955308"/>
              <a:gd name="connsiteY0" fmla="*/ 850559 h 1701118"/>
              <a:gd name="connsiteX1" fmla="*/ 425280 w 1955308"/>
              <a:gd name="connsiteY1" fmla="*/ 0 h 1701118"/>
              <a:gd name="connsiteX2" fmla="*/ 1530029 w 1955308"/>
              <a:gd name="connsiteY2" fmla="*/ 0 h 1701118"/>
              <a:gd name="connsiteX3" fmla="*/ 1955308 w 1955308"/>
              <a:gd name="connsiteY3" fmla="*/ 850559 h 1701118"/>
              <a:gd name="connsiteX4" fmla="*/ 1530029 w 1955308"/>
              <a:gd name="connsiteY4" fmla="*/ 1701118 h 1701118"/>
              <a:gd name="connsiteX5" fmla="*/ 425280 w 1955308"/>
              <a:gd name="connsiteY5" fmla="*/ 1701118 h 1701118"/>
              <a:gd name="connsiteX6" fmla="*/ 0 w 1955308"/>
              <a:gd name="connsiteY6" fmla="*/ 850559 h 170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55308" h="1701118">
                <a:moveTo>
                  <a:pt x="977654" y="0"/>
                </a:moveTo>
                <a:lnTo>
                  <a:pt x="1955307" y="369994"/>
                </a:lnTo>
                <a:lnTo>
                  <a:pt x="1955307" y="1331125"/>
                </a:lnTo>
                <a:lnTo>
                  <a:pt x="977654" y="1701118"/>
                </a:lnTo>
                <a:lnTo>
                  <a:pt x="1" y="1331125"/>
                </a:lnTo>
                <a:lnTo>
                  <a:pt x="1" y="369994"/>
                </a:lnTo>
                <a:lnTo>
                  <a:pt x="977654" y="0"/>
                </a:lnTo>
                <a:close/>
              </a:path>
            </a:pathLst>
          </a:custGeom>
          <a:solidFill>
            <a:schemeClr val="accent6">
              <a:lumMod val="75000"/>
            </a:schemeClr>
          </a:solid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265091" tIns="304702" rIns="265091" bIns="304702" numCol="1" spcCol="1270" anchor="ctr" anchorCtr="0">
            <a:noAutofit/>
          </a:bodyPr>
          <a:lstStyle/>
          <a:p>
            <a:pPr lvl="0" algn="ctr" defTabSz="844550">
              <a:lnSpc>
                <a:spcPct val="90000"/>
              </a:lnSpc>
              <a:spcBef>
                <a:spcPct val="0"/>
              </a:spcBef>
              <a:spcAft>
                <a:spcPct val="35000"/>
              </a:spcAft>
            </a:pPr>
            <a:r>
              <a:rPr lang="en-US" dirty="0"/>
              <a:t>Cloud</a:t>
            </a:r>
          </a:p>
        </p:txBody>
      </p:sp>
      <p:sp>
        <p:nvSpPr>
          <p:cNvPr id="134" name="Freeform 11"/>
          <p:cNvSpPr/>
          <p:nvPr/>
        </p:nvSpPr>
        <p:spPr>
          <a:xfrm>
            <a:off x="7031120" y="4466129"/>
            <a:ext cx="1701118" cy="1955308"/>
          </a:xfrm>
          <a:custGeom>
            <a:avLst/>
            <a:gdLst>
              <a:gd name="connsiteX0" fmla="*/ 0 w 1955308"/>
              <a:gd name="connsiteY0" fmla="*/ 850559 h 1701118"/>
              <a:gd name="connsiteX1" fmla="*/ 425280 w 1955308"/>
              <a:gd name="connsiteY1" fmla="*/ 0 h 1701118"/>
              <a:gd name="connsiteX2" fmla="*/ 1530029 w 1955308"/>
              <a:gd name="connsiteY2" fmla="*/ 0 h 1701118"/>
              <a:gd name="connsiteX3" fmla="*/ 1955308 w 1955308"/>
              <a:gd name="connsiteY3" fmla="*/ 850559 h 1701118"/>
              <a:gd name="connsiteX4" fmla="*/ 1530029 w 1955308"/>
              <a:gd name="connsiteY4" fmla="*/ 1701118 h 1701118"/>
              <a:gd name="connsiteX5" fmla="*/ 425280 w 1955308"/>
              <a:gd name="connsiteY5" fmla="*/ 1701118 h 1701118"/>
              <a:gd name="connsiteX6" fmla="*/ 0 w 1955308"/>
              <a:gd name="connsiteY6" fmla="*/ 850559 h 170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55308" h="1701118">
                <a:moveTo>
                  <a:pt x="977654" y="0"/>
                </a:moveTo>
                <a:lnTo>
                  <a:pt x="1955307" y="369994"/>
                </a:lnTo>
                <a:lnTo>
                  <a:pt x="1955307" y="1331125"/>
                </a:lnTo>
                <a:lnTo>
                  <a:pt x="977654" y="1701118"/>
                </a:lnTo>
                <a:lnTo>
                  <a:pt x="1" y="1331125"/>
                </a:lnTo>
                <a:lnTo>
                  <a:pt x="1" y="369994"/>
                </a:lnTo>
                <a:lnTo>
                  <a:pt x="977654" y="0"/>
                </a:lnTo>
                <a:close/>
              </a:path>
            </a:pathLst>
          </a:custGeom>
          <a:solidFill>
            <a:srgbClr val="006666"/>
          </a:solid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265091" tIns="304702" rIns="265091" bIns="304702" numCol="1" spcCol="1270" anchor="ctr" anchorCtr="0">
            <a:noAutofit/>
          </a:bodyPr>
          <a:lstStyle/>
          <a:p>
            <a:pPr lvl="0" algn="ctr" defTabSz="844550">
              <a:lnSpc>
                <a:spcPct val="90000"/>
              </a:lnSpc>
              <a:spcBef>
                <a:spcPct val="0"/>
              </a:spcBef>
              <a:spcAft>
                <a:spcPct val="35000"/>
              </a:spcAft>
            </a:pPr>
            <a:r>
              <a:rPr lang="en-US" dirty="0"/>
              <a:t>GitHub</a:t>
            </a:r>
          </a:p>
        </p:txBody>
      </p:sp>
      <p:sp>
        <p:nvSpPr>
          <p:cNvPr id="135" name="Freeform 14"/>
          <p:cNvSpPr/>
          <p:nvPr/>
        </p:nvSpPr>
        <p:spPr>
          <a:xfrm>
            <a:off x="5188991" y="4466129"/>
            <a:ext cx="1701118" cy="1955308"/>
          </a:xfrm>
          <a:custGeom>
            <a:avLst/>
            <a:gdLst>
              <a:gd name="connsiteX0" fmla="*/ 0 w 1955308"/>
              <a:gd name="connsiteY0" fmla="*/ 850559 h 1701118"/>
              <a:gd name="connsiteX1" fmla="*/ 425280 w 1955308"/>
              <a:gd name="connsiteY1" fmla="*/ 0 h 1701118"/>
              <a:gd name="connsiteX2" fmla="*/ 1530029 w 1955308"/>
              <a:gd name="connsiteY2" fmla="*/ 0 h 1701118"/>
              <a:gd name="connsiteX3" fmla="*/ 1955308 w 1955308"/>
              <a:gd name="connsiteY3" fmla="*/ 850559 h 1701118"/>
              <a:gd name="connsiteX4" fmla="*/ 1530029 w 1955308"/>
              <a:gd name="connsiteY4" fmla="*/ 1701118 h 1701118"/>
              <a:gd name="connsiteX5" fmla="*/ 425280 w 1955308"/>
              <a:gd name="connsiteY5" fmla="*/ 1701118 h 1701118"/>
              <a:gd name="connsiteX6" fmla="*/ 0 w 1955308"/>
              <a:gd name="connsiteY6" fmla="*/ 850559 h 170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55308" h="1701118">
                <a:moveTo>
                  <a:pt x="977654" y="0"/>
                </a:moveTo>
                <a:lnTo>
                  <a:pt x="1955307" y="369994"/>
                </a:lnTo>
                <a:lnTo>
                  <a:pt x="1955307" y="1331125"/>
                </a:lnTo>
                <a:lnTo>
                  <a:pt x="977654" y="1701118"/>
                </a:lnTo>
                <a:lnTo>
                  <a:pt x="1" y="1331125"/>
                </a:lnTo>
                <a:lnTo>
                  <a:pt x="1" y="369994"/>
                </a:lnTo>
                <a:lnTo>
                  <a:pt x="977654" y="0"/>
                </a:lnTo>
                <a:close/>
              </a:path>
            </a:pathLst>
          </a:custGeom>
          <a:solidFill>
            <a:srgbClr val="FF6699"/>
          </a:solid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265091" tIns="304702" rIns="265091" bIns="304702" numCol="1" spcCol="1270" anchor="ctr" anchorCtr="0">
            <a:noAutofit/>
          </a:bodyPr>
          <a:lstStyle/>
          <a:p>
            <a:pPr lvl="0" algn="ctr" defTabSz="844550">
              <a:lnSpc>
                <a:spcPct val="90000"/>
              </a:lnSpc>
              <a:spcBef>
                <a:spcPct val="0"/>
              </a:spcBef>
              <a:spcAft>
                <a:spcPct val="35000"/>
              </a:spcAft>
            </a:pPr>
            <a:r>
              <a:rPr lang="en-US" dirty="0"/>
              <a:t>IoT</a:t>
            </a:r>
          </a:p>
        </p:txBody>
      </p:sp>
      <p:sp>
        <p:nvSpPr>
          <p:cNvPr id="136" name="Freeform 15"/>
          <p:cNvSpPr/>
          <p:nvPr/>
        </p:nvSpPr>
        <p:spPr>
          <a:xfrm>
            <a:off x="4269592" y="2806460"/>
            <a:ext cx="1690114" cy="1955305"/>
          </a:xfrm>
          <a:custGeom>
            <a:avLst/>
            <a:gdLst>
              <a:gd name="connsiteX0" fmla="*/ 0 w 1955308"/>
              <a:gd name="connsiteY0" fmla="*/ 850559 h 1701118"/>
              <a:gd name="connsiteX1" fmla="*/ 425280 w 1955308"/>
              <a:gd name="connsiteY1" fmla="*/ 0 h 1701118"/>
              <a:gd name="connsiteX2" fmla="*/ 1530029 w 1955308"/>
              <a:gd name="connsiteY2" fmla="*/ 0 h 1701118"/>
              <a:gd name="connsiteX3" fmla="*/ 1955308 w 1955308"/>
              <a:gd name="connsiteY3" fmla="*/ 850559 h 1701118"/>
              <a:gd name="connsiteX4" fmla="*/ 1530029 w 1955308"/>
              <a:gd name="connsiteY4" fmla="*/ 1701118 h 1701118"/>
              <a:gd name="connsiteX5" fmla="*/ 425280 w 1955308"/>
              <a:gd name="connsiteY5" fmla="*/ 1701118 h 1701118"/>
              <a:gd name="connsiteX6" fmla="*/ 0 w 1955308"/>
              <a:gd name="connsiteY6" fmla="*/ 850559 h 170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55308" h="1701118">
                <a:moveTo>
                  <a:pt x="977654" y="0"/>
                </a:moveTo>
                <a:lnTo>
                  <a:pt x="1955307" y="369994"/>
                </a:lnTo>
                <a:lnTo>
                  <a:pt x="1955307" y="1331125"/>
                </a:lnTo>
                <a:lnTo>
                  <a:pt x="977654" y="1701118"/>
                </a:lnTo>
                <a:lnTo>
                  <a:pt x="1" y="1331125"/>
                </a:lnTo>
                <a:lnTo>
                  <a:pt x="1" y="369994"/>
                </a:lnTo>
                <a:lnTo>
                  <a:pt x="977654" y="0"/>
                </a:lnTo>
                <a:close/>
              </a:path>
            </a:pathLst>
          </a:custGeom>
          <a:solidFill>
            <a:srgbClr val="FF5050"/>
          </a:solidFill>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r>
              <a:rPr lang="en-US" kern="1200" dirty="0"/>
              <a:t>VR/AR</a:t>
            </a:r>
          </a:p>
        </p:txBody>
      </p:sp>
      <p:sp>
        <p:nvSpPr>
          <p:cNvPr id="137" name="Freeform 16"/>
          <p:cNvSpPr/>
          <p:nvPr/>
        </p:nvSpPr>
        <p:spPr>
          <a:xfrm>
            <a:off x="3341706" y="1145001"/>
            <a:ext cx="1701118" cy="1955309"/>
          </a:xfrm>
          <a:custGeom>
            <a:avLst/>
            <a:gdLst>
              <a:gd name="connsiteX0" fmla="*/ 0 w 1955308"/>
              <a:gd name="connsiteY0" fmla="*/ 850559 h 1701118"/>
              <a:gd name="connsiteX1" fmla="*/ 425280 w 1955308"/>
              <a:gd name="connsiteY1" fmla="*/ 0 h 1701118"/>
              <a:gd name="connsiteX2" fmla="*/ 1530029 w 1955308"/>
              <a:gd name="connsiteY2" fmla="*/ 0 h 1701118"/>
              <a:gd name="connsiteX3" fmla="*/ 1955308 w 1955308"/>
              <a:gd name="connsiteY3" fmla="*/ 850559 h 1701118"/>
              <a:gd name="connsiteX4" fmla="*/ 1530029 w 1955308"/>
              <a:gd name="connsiteY4" fmla="*/ 1701118 h 1701118"/>
              <a:gd name="connsiteX5" fmla="*/ 425280 w 1955308"/>
              <a:gd name="connsiteY5" fmla="*/ 1701118 h 1701118"/>
              <a:gd name="connsiteX6" fmla="*/ 0 w 1955308"/>
              <a:gd name="connsiteY6" fmla="*/ 850559 h 170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55308" h="1701118">
                <a:moveTo>
                  <a:pt x="977654" y="0"/>
                </a:moveTo>
                <a:lnTo>
                  <a:pt x="1955307" y="369994"/>
                </a:lnTo>
                <a:lnTo>
                  <a:pt x="1955307" y="1331125"/>
                </a:lnTo>
                <a:lnTo>
                  <a:pt x="977654" y="1701118"/>
                </a:lnTo>
                <a:lnTo>
                  <a:pt x="1" y="1331125"/>
                </a:lnTo>
                <a:lnTo>
                  <a:pt x="1" y="369994"/>
                </a:lnTo>
                <a:lnTo>
                  <a:pt x="977654" y="0"/>
                </a:lnTo>
                <a:close/>
              </a:path>
            </a:pathLst>
          </a:custGeom>
          <a:solidFill>
            <a:srgbClr val="9966FF"/>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265091" tIns="304703" rIns="265091" bIns="304702" numCol="1" spcCol="1270" anchor="ctr" anchorCtr="0">
            <a:noAutofit/>
          </a:bodyPr>
          <a:lstStyle/>
          <a:p>
            <a:pPr lvl="0" algn="ctr" defTabSz="844550">
              <a:lnSpc>
                <a:spcPct val="90000"/>
              </a:lnSpc>
              <a:spcBef>
                <a:spcPct val="0"/>
              </a:spcBef>
              <a:spcAft>
                <a:spcPct val="35000"/>
              </a:spcAft>
            </a:pPr>
            <a:r>
              <a:rPr lang="en-US" dirty="0"/>
              <a:t>Data Science</a:t>
            </a:r>
            <a:endParaRPr lang="en-US" kern="1200" dirty="0"/>
          </a:p>
        </p:txBody>
      </p:sp>
      <p:sp>
        <p:nvSpPr>
          <p:cNvPr id="138" name="Freeform 17"/>
          <p:cNvSpPr/>
          <p:nvPr/>
        </p:nvSpPr>
        <p:spPr>
          <a:xfrm>
            <a:off x="2436390" y="2806460"/>
            <a:ext cx="1701118" cy="1955309"/>
          </a:xfrm>
          <a:custGeom>
            <a:avLst/>
            <a:gdLst>
              <a:gd name="connsiteX0" fmla="*/ 0 w 1955308"/>
              <a:gd name="connsiteY0" fmla="*/ 850559 h 1701118"/>
              <a:gd name="connsiteX1" fmla="*/ 425280 w 1955308"/>
              <a:gd name="connsiteY1" fmla="*/ 0 h 1701118"/>
              <a:gd name="connsiteX2" fmla="*/ 1530029 w 1955308"/>
              <a:gd name="connsiteY2" fmla="*/ 0 h 1701118"/>
              <a:gd name="connsiteX3" fmla="*/ 1955308 w 1955308"/>
              <a:gd name="connsiteY3" fmla="*/ 850559 h 1701118"/>
              <a:gd name="connsiteX4" fmla="*/ 1530029 w 1955308"/>
              <a:gd name="connsiteY4" fmla="*/ 1701118 h 1701118"/>
              <a:gd name="connsiteX5" fmla="*/ 425280 w 1955308"/>
              <a:gd name="connsiteY5" fmla="*/ 1701118 h 1701118"/>
              <a:gd name="connsiteX6" fmla="*/ 0 w 1955308"/>
              <a:gd name="connsiteY6" fmla="*/ 850559 h 170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55308" h="1701118">
                <a:moveTo>
                  <a:pt x="977654" y="0"/>
                </a:moveTo>
                <a:lnTo>
                  <a:pt x="1955307" y="369994"/>
                </a:lnTo>
                <a:lnTo>
                  <a:pt x="1955307" y="1331125"/>
                </a:lnTo>
                <a:lnTo>
                  <a:pt x="977654" y="1701118"/>
                </a:lnTo>
                <a:lnTo>
                  <a:pt x="1" y="1331125"/>
                </a:lnTo>
                <a:lnTo>
                  <a:pt x="1" y="369994"/>
                </a:lnTo>
                <a:lnTo>
                  <a:pt x="977654" y="0"/>
                </a:lnTo>
                <a:close/>
              </a:path>
            </a:pathLst>
          </a:custGeom>
          <a:solidFill>
            <a:srgbClr val="00CC66"/>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265091" tIns="304703" rIns="265091" bIns="304702" numCol="1" spcCol="1270" anchor="ctr" anchorCtr="0">
            <a:noAutofit/>
          </a:bodyPr>
          <a:lstStyle/>
          <a:p>
            <a:pPr lvl="0" algn="ctr" defTabSz="844550">
              <a:lnSpc>
                <a:spcPct val="90000"/>
              </a:lnSpc>
              <a:spcBef>
                <a:spcPct val="0"/>
              </a:spcBef>
              <a:spcAft>
                <a:spcPct val="35000"/>
              </a:spcAft>
            </a:pPr>
            <a:r>
              <a:rPr lang="en-US" kern="1200" dirty="0"/>
              <a:t>Drones</a:t>
            </a:r>
          </a:p>
        </p:txBody>
      </p:sp>
    </p:spTree>
    <p:extLst>
      <p:ext uri="{BB962C8B-B14F-4D97-AF65-F5344CB8AC3E}">
        <p14:creationId xmlns:p14="http://schemas.microsoft.com/office/powerpoint/2010/main" val="1951716791"/>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40C94-C81B-4471-9F7E-2FD2A3198603}"/>
              </a:ext>
            </a:extLst>
          </p:cNvPr>
          <p:cNvSpPr>
            <a:spLocks noGrp="1"/>
          </p:cNvSpPr>
          <p:nvPr>
            <p:ph type="title"/>
          </p:nvPr>
        </p:nvSpPr>
        <p:spPr>
          <a:xfrm>
            <a:off x="685800" y="682625"/>
            <a:ext cx="10826496" cy="553998"/>
          </a:xfrm>
        </p:spPr>
        <p:txBody>
          <a:bodyPr/>
          <a:lstStyle/>
          <a:p>
            <a:r>
              <a:rPr lang="en-US" sz="2800" dirty="0">
                <a:latin typeface="Avenir LT Std 65 Medium"/>
              </a:rPr>
              <a:t>GIS </a:t>
            </a:r>
            <a:r>
              <a:rPr lang="en-US" sz="3600" dirty="0">
                <a:latin typeface="Avenir LT Std 65 Medium"/>
              </a:rPr>
              <a:t>graduates</a:t>
            </a:r>
            <a:r>
              <a:rPr lang="en-US" sz="2800" dirty="0">
                <a:latin typeface="Avenir LT Std 65 Medium"/>
              </a:rPr>
              <a:t> want more coding, app development</a:t>
            </a:r>
          </a:p>
        </p:txBody>
      </p:sp>
      <p:sp>
        <p:nvSpPr>
          <p:cNvPr id="3" name="Content Placeholder 2">
            <a:extLst>
              <a:ext uri="{FF2B5EF4-FFF2-40B4-BE49-F238E27FC236}">
                <a16:creationId xmlns:a16="http://schemas.microsoft.com/office/drawing/2014/main" id="{B9ED965F-DB95-4406-B661-578DE4F0A507}"/>
              </a:ext>
            </a:extLst>
          </p:cNvPr>
          <p:cNvSpPr>
            <a:spLocks noGrp="1"/>
          </p:cNvSpPr>
          <p:nvPr>
            <p:ph sz="half" idx="2"/>
          </p:nvPr>
        </p:nvSpPr>
        <p:spPr/>
        <p:txBody>
          <a:bodyPr/>
          <a:lstStyle/>
          <a:p>
            <a:endParaRPr lang="en-US"/>
          </a:p>
        </p:txBody>
      </p:sp>
      <p:pic>
        <p:nvPicPr>
          <p:cNvPr id="1026" name="Picture 2" descr="https://community.esri.com/servlet/JiveServlet/showImage/38-56960-344954/YPN+findings.png">
            <a:extLst>
              <a:ext uri="{FF2B5EF4-FFF2-40B4-BE49-F238E27FC236}">
                <a16:creationId xmlns:a16="http://schemas.microsoft.com/office/drawing/2014/main" id="{A11A4660-B407-4E46-8AD1-EE801F52DC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0575" y="1681991"/>
            <a:ext cx="10610850" cy="4086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2685819"/>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1371A9C-AFEC-426E-9873-C0D6FC91FC94}"/>
              </a:ext>
            </a:extLst>
          </p:cNvPr>
          <p:cNvSpPr>
            <a:spLocks noGrp="1"/>
          </p:cNvSpPr>
          <p:nvPr>
            <p:ph sz="half" idx="2"/>
          </p:nvPr>
        </p:nvSpPr>
        <p:spPr>
          <a:xfrm>
            <a:off x="914400" y="1332417"/>
            <a:ext cx="10369296" cy="2734491"/>
          </a:xfrm>
        </p:spPr>
        <p:txBody>
          <a:bodyPr/>
          <a:lstStyle/>
          <a:p>
            <a:pPr marL="0" indent="0" algn="ctr">
              <a:buNone/>
            </a:pPr>
            <a:r>
              <a:rPr lang="en-US" sz="8000" dirty="0">
                <a:latin typeface="Avenir LT Std 65 Medium"/>
              </a:rPr>
              <a:t>The most important thing to know </a:t>
            </a:r>
          </a:p>
        </p:txBody>
      </p:sp>
      <p:sp>
        <p:nvSpPr>
          <p:cNvPr id="6" name="Content Placeholder 2">
            <a:extLst>
              <a:ext uri="{FF2B5EF4-FFF2-40B4-BE49-F238E27FC236}">
                <a16:creationId xmlns:a16="http://schemas.microsoft.com/office/drawing/2014/main" id="{630F9234-E857-4C1D-AEC4-B5B4920A81CA}"/>
              </a:ext>
            </a:extLst>
          </p:cNvPr>
          <p:cNvSpPr txBox="1">
            <a:spLocks/>
          </p:cNvSpPr>
          <p:nvPr/>
        </p:nvSpPr>
        <p:spPr>
          <a:xfrm>
            <a:off x="997128" y="3836134"/>
            <a:ext cx="10369296" cy="2181490"/>
          </a:xfrm>
          <a:prstGeom prst="rect">
            <a:avLst/>
          </a:prstGeom>
          <a:noFill/>
        </p:spPr>
        <p:txBody>
          <a:bodyPr vert="horz" lIns="0" tIns="0" rIns="0" bIns="0" rtlCol="0">
            <a:noAutofit/>
          </a:bodyPr>
          <a:lstStyle>
            <a:lvl1pPr marL="176213" indent="-176213" algn="l" defTabSz="457200" rtl="0" eaLnBrk="1" latinLnBrk="0" hangingPunct="1">
              <a:lnSpc>
                <a:spcPct val="100000"/>
              </a:lnSpc>
              <a:spcBef>
                <a:spcPts val="300"/>
              </a:spcBef>
              <a:spcAft>
                <a:spcPts val="600"/>
              </a:spcAft>
              <a:buClr>
                <a:schemeClr val="accent4">
                  <a:lumMod val="60000"/>
                  <a:lumOff val="40000"/>
                </a:schemeClr>
              </a:buClr>
              <a:buSzPct val="80000"/>
              <a:buFont typeface="Arial"/>
              <a:buChar char="•"/>
              <a:defRPr sz="2000" b="1" kern="1200">
                <a:solidFill>
                  <a:schemeClr val="tx1"/>
                </a:solidFill>
                <a:latin typeface="+mn-lt"/>
                <a:ea typeface="+mn-ea"/>
                <a:cs typeface="Arial"/>
              </a:defRPr>
            </a:lvl1pPr>
            <a:lvl2pPr marL="457200"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800" b="1" kern="1200">
                <a:solidFill>
                  <a:schemeClr val="tx1"/>
                </a:solidFill>
                <a:latin typeface="+mn-lt"/>
                <a:ea typeface="+mn-ea"/>
                <a:cs typeface="Arial"/>
              </a:defRPr>
            </a:lvl2pPr>
            <a:lvl3pPr marL="795528"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600" b="1" kern="1200">
                <a:solidFill>
                  <a:schemeClr val="tx1"/>
                </a:solidFill>
                <a:latin typeface="+mn-lt"/>
                <a:ea typeface="+mn-ea"/>
                <a:cs typeface="Arial"/>
              </a:defRPr>
            </a:lvl3pPr>
            <a:lvl4pPr marL="1216152" indent="-173736" algn="l" defTabSz="457200" rtl="0" eaLnBrk="1" latinLnBrk="0" hangingPunct="1">
              <a:lnSpc>
                <a:spcPts val="1800"/>
              </a:lnSpc>
              <a:spcBef>
                <a:spcPts val="0"/>
              </a:spcBef>
              <a:spcAft>
                <a:spcPts val="600"/>
              </a:spcAft>
              <a:buClr>
                <a:schemeClr val="accent4">
                  <a:lumMod val="60000"/>
                  <a:lumOff val="40000"/>
                </a:schemeClr>
              </a:buClr>
              <a:buSzPct val="80000"/>
              <a:buFont typeface="Lucida Grande"/>
              <a:buChar char="-"/>
              <a:defRPr sz="1400" b="1" kern="1200">
                <a:solidFill>
                  <a:schemeClr val="tx1"/>
                </a:solidFill>
                <a:latin typeface="+mn-lt"/>
                <a:ea typeface="+mn-ea"/>
                <a:cs typeface="Arial"/>
              </a:defRPr>
            </a:lvl4pPr>
            <a:lvl5pPr marL="1546225" indent="-176213" algn="l" defTabSz="457200" rtl="0" eaLnBrk="1" latinLnBrk="0" hangingPunct="1">
              <a:lnSpc>
                <a:spcPts val="1800"/>
              </a:lnSpc>
              <a:spcBef>
                <a:spcPts val="0"/>
              </a:spcBef>
              <a:spcAft>
                <a:spcPts val="600"/>
              </a:spcAft>
              <a:buClr>
                <a:schemeClr val="accent4">
                  <a:lumMod val="60000"/>
                  <a:lumOff val="40000"/>
                </a:schemeClr>
              </a:buClr>
              <a:buSzPct val="80000"/>
              <a:buFont typeface="Lucida Grande"/>
              <a:buChar char="-"/>
              <a:defRPr lang="en-US" sz="1400" b="1" kern="1200">
                <a:solidFill>
                  <a:schemeClr val="tx1"/>
                </a:solidFill>
                <a:latin typeface="+mn-lt"/>
                <a:ea typeface="+mn-ea"/>
                <a:cs typeface="Arial"/>
              </a:defRPr>
            </a:lvl5pPr>
            <a:lvl6pPr marL="1773238" indent="-177800" algn="l" defTabSz="401638" rtl="0" eaLnBrk="1" latinLnBrk="0" hangingPunct="1">
              <a:lnSpc>
                <a:spcPts val="1700"/>
              </a:lnSpc>
              <a:spcBef>
                <a:spcPts val="300"/>
              </a:spcBef>
              <a:spcAft>
                <a:spcPts val="300"/>
              </a:spcAft>
              <a:buSzPct val="80000"/>
              <a:buFont typeface="Lucida Grande"/>
              <a:buChar char="-"/>
              <a:tabLst>
                <a:tab pos="1484313" algn="l"/>
              </a:tabLst>
              <a:defRPr sz="1600" b="1" kern="1200">
                <a:solidFill>
                  <a:schemeClr val="tx1"/>
                </a:solidFill>
                <a:latin typeface="Arial"/>
                <a:ea typeface="+mn-ea"/>
                <a:cs typeface="Arial"/>
              </a:defRPr>
            </a:lvl6pPr>
            <a:lvl7pPr marL="2062163" indent="-176213" algn="l" defTabSz="457200" rtl="0" eaLnBrk="1" latinLnBrk="0" hangingPunct="1">
              <a:lnSpc>
                <a:spcPts val="1700"/>
              </a:lnSpc>
              <a:spcBef>
                <a:spcPts val="300"/>
              </a:spcBef>
              <a:spcAft>
                <a:spcPts val="300"/>
              </a:spcAft>
              <a:buSzPct val="80000"/>
              <a:buFont typeface="Lucida Grande"/>
              <a:buChar char="-"/>
              <a:defRPr sz="1600" b="1" kern="1200">
                <a:solidFill>
                  <a:schemeClr val="tx1"/>
                </a:solidFill>
                <a:latin typeface="Arial"/>
                <a:ea typeface="+mn-ea"/>
                <a:cs typeface="Arial"/>
              </a:defRPr>
            </a:lvl7pPr>
            <a:lvl8pPr marL="2286000" indent="-173038" algn="l" defTabSz="457200" rtl="0" eaLnBrk="1" latinLnBrk="0" hangingPunct="1">
              <a:lnSpc>
                <a:spcPts val="1700"/>
              </a:lnSpc>
              <a:spcBef>
                <a:spcPts val="300"/>
              </a:spcBef>
              <a:spcAft>
                <a:spcPts val="300"/>
              </a:spcAft>
              <a:buSzPct val="80000"/>
              <a:buFont typeface="Lucida Grande"/>
              <a:buChar char="-"/>
              <a:defRPr sz="1600" b="1" kern="1200">
                <a:solidFill>
                  <a:schemeClr val="tx1"/>
                </a:solidFill>
                <a:latin typeface="Arial"/>
                <a:ea typeface="+mn-ea"/>
                <a:cs typeface="Arial"/>
              </a:defRPr>
            </a:lvl8pPr>
            <a:lvl9pPr marL="2452688" indent="-163513" algn="l" defTabSz="457200" rtl="0" eaLnBrk="1" latinLnBrk="0" hangingPunct="1">
              <a:lnSpc>
                <a:spcPts val="1700"/>
              </a:lnSpc>
              <a:spcBef>
                <a:spcPts val="300"/>
              </a:spcBef>
              <a:spcAft>
                <a:spcPts val="300"/>
              </a:spcAft>
              <a:buSzPct val="80000"/>
              <a:buFont typeface="Lucida Grande"/>
              <a:buChar char="-"/>
              <a:defRPr sz="1600" b="1" kern="1200">
                <a:solidFill>
                  <a:schemeClr val="tx1"/>
                </a:solidFill>
                <a:latin typeface="Arial"/>
                <a:ea typeface="+mn-ea"/>
                <a:cs typeface="Arial"/>
              </a:defRPr>
            </a:lvl9pPr>
          </a:lstStyle>
          <a:p>
            <a:pPr marL="0" indent="0" algn="ctr">
              <a:buFont typeface="Arial"/>
              <a:buNone/>
            </a:pPr>
            <a:r>
              <a:rPr lang="en-US" sz="8000" dirty="0">
                <a:latin typeface="Avenir LT Std 65 Medium"/>
              </a:rPr>
              <a:t>is how to </a:t>
            </a:r>
            <a:r>
              <a:rPr lang="en-US" sz="8000" dirty="0">
                <a:solidFill>
                  <a:schemeClr val="tx2">
                    <a:lumMod val="75000"/>
                  </a:schemeClr>
                </a:solidFill>
                <a:latin typeface="Avenir LT Std 65 Medium"/>
              </a:rPr>
              <a:t>learn</a:t>
            </a:r>
          </a:p>
        </p:txBody>
      </p:sp>
    </p:spTree>
    <p:extLst>
      <p:ext uri="{BB962C8B-B14F-4D97-AF65-F5344CB8AC3E}">
        <p14:creationId xmlns:p14="http://schemas.microsoft.com/office/powerpoint/2010/main" val="97030064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24B9842-5F50-4AD3-83A8-BC05ABEFB18C}"/>
              </a:ext>
            </a:extLst>
          </p:cNvPr>
          <p:cNvPicPr>
            <a:picLocks noChangeAspect="1"/>
          </p:cNvPicPr>
          <p:nvPr/>
        </p:nvPicPr>
        <p:blipFill>
          <a:blip r:embed="rId3"/>
          <a:stretch>
            <a:fillRect/>
          </a:stretch>
        </p:blipFill>
        <p:spPr>
          <a:xfrm>
            <a:off x="4700663" y="388471"/>
            <a:ext cx="6795367" cy="4981940"/>
          </a:xfrm>
          <a:prstGeom prst="rect">
            <a:avLst/>
          </a:prstGeom>
        </p:spPr>
      </p:pic>
      <p:sp>
        <p:nvSpPr>
          <p:cNvPr id="3" name="Title 2"/>
          <p:cNvSpPr>
            <a:spLocks noGrp="1"/>
          </p:cNvSpPr>
          <p:nvPr>
            <p:ph type="title"/>
          </p:nvPr>
        </p:nvSpPr>
        <p:spPr>
          <a:xfrm>
            <a:off x="685800" y="682625"/>
            <a:ext cx="10826496" cy="553998"/>
          </a:xfrm>
        </p:spPr>
        <p:txBody>
          <a:bodyPr/>
          <a:lstStyle/>
          <a:p>
            <a:r>
              <a:rPr lang="en-US" sz="3600" dirty="0">
                <a:latin typeface="Avenir LT Std 65 Medium"/>
              </a:rPr>
              <a:t>Resources</a:t>
            </a:r>
          </a:p>
        </p:txBody>
      </p:sp>
      <p:sp>
        <p:nvSpPr>
          <p:cNvPr id="4" name="Content Placeholder 3"/>
          <p:cNvSpPr>
            <a:spLocks noGrp="1"/>
          </p:cNvSpPr>
          <p:nvPr>
            <p:ph sz="quarter" idx="10"/>
          </p:nvPr>
        </p:nvSpPr>
        <p:spPr/>
        <p:txBody>
          <a:bodyPr/>
          <a:lstStyle/>
          <a:p>
            <a:r>
              <a:rPr lang="en-US" sz="2400" dirty="0">
                <a:latin typeface="Avenir LT Std 65 Medium"/>
              </a:rPr>
              <a:t>Training courses, MOOCs </a:t>
            </a:r>
          </a:p>
          <a:p>
            <a:endParaRPr lang="en-US" sz="2400" dirty="0">
              <a:latin typeface="Avenir LT Std 65 Medium"/>
            </a:endParaRPr>
          </a:p>
        </p:txBody>
      </p:sp>
      <p:pic>
        <p:nvPicPr>
          <p:cNvPr id="2" name="Picture 1">
            <a:extLst>
              <a:ext uri="{FF2B5EF4-FFF2-40B4-BE49-F238E27FC236}">
                <a16:creationId xmlns:a16="http://schemas.microsoft.com/office/drawing/2014/main" id="{2378B515-9314-41E6-A73B-DFD10F5B4FCB}"/>
              </a:ext>
            </a:extLst>
          </p:cNvPr>
          <p:cNvPicPr>
            <a:picLocks noChangeAspect="1"/>
          </p:cNvPicPr>
          <p:nvPr/>
        </p:nvPicPr>
        <p:blipFill>
          <a:blip r:embed="rId4"/>
          <a:stretch>
            <a:fillRect/>
          </a:stretch>
        </p:blipFill>
        <p:spPr>
          <a:xfrm>
            <a:off x="5111921" y="1263579"/>
            <a:ext cx="6596444" cy="4749196"/>
          </a:xfrm>
          <a:prstGeom prst="rect">
            <a:avLst/>
          </a:prstGeom>
        </p:spPr>
      </p:pic>
    </p:spTree>
    <p:extLst>
      <p:ext uri="{BB962C8B-B14F-4D97-AF65-F5344CB8AC3E}">
        <p14:creationId xmlns:p14="http://schemas.microsoft.com/office/powerpoint/2010/main" val="237500047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85800" y="682625"/>
            <a:ext cx="10826496" cy="553998"/>
          </a:xfrm>
        </p:spPr>
        <p:txBody>
          <a:bodyPr/>
          <a:lstStyle/>
          <a:p>
            <a:r>
              <a:rPr lang="en-US" sz="3600" dirty="0">
                <a:latin typeface="Avenir LT Std 65 Medium"/>
              </a:rPr>
              <a:t>Resources</a:t>
            </a:r>
          </a:p>
        </p:txBody>
      </p:sp>
      <p:sp>
        <p:nvSpPr>
          <p:cNvPr id="4" name="Content Placeholder 3"/>
          <p:cNvSpPr>
            <a:spLocks noGrp="1"/>
          </p:cNvSpPr>
          <p:nvPr>
            <p:ph sz="quarter" idx="10"/>
          </p:nvPr>
        </p:nvSpPr>
        <p:spPr/>
        <p:txBody>
          <a:bodyPr/>
          <a:lstStyle/>
          <a:p>
            <a:r>
              <a:rPr lang="en-US" sz="2400" dirty="0">
                <a:solidFill>
                  <a:schemeClr val="tx1">
                    <a:lumMod val="75000"/>
                  </a:schemeClr>
                </a:solidFill>
                <a:latin typeface="Avenir LT Std 65 Medium"/>
              </a:rPr>
              <a:t>Training courses, MOOCs </a:t>
            </a:r>
          </a:p>
          <a:p>
            <a:r>
              <a:rPr lang="en-US" sz="2400" dirty="0">
                <a:latin typeface="Avenir LT Std 65 Medium"/>
              </a:rPr>
              <a:t>Learn.ArcGIS.com</a:t>
            </a:r>
          </a:p>
          <a:p>
            <a:endParaRPr lang="en-US" sz="2400" dirty="0">
              <a:latin typeface="Avenir LT Std 65 Medium"/>
            </a:endParaRPr>
          </a:p>
        </p:txBody>
      </p:sp>
      <p:pic>
        <p:nvPicPr>
          <p:cNvPr id="6" name="Picture 5">
            <a:extLst>
              <a:ext uri="{FF2B5EF4-FFF2-40B4-BE49-F238E27FC236}">
                <a16:creationId xmlns:a16="http://schemas.microsoft.com/office/drawing/2014/main" id="{55E34321-BD04-437E-AE92-BF87B8D350A0}"/>
              </a:ext>
            </a:extLst>
          </p:cNvPr>
          <p:cNvPicPr>
            <a:picLocks noChangeAspect="1"/>
          </p:cNvPicPr>
          <p:nvPr/>
        </p:nvPicPr>
        <p:blipFill>
          <a:blip r:embed="rId3"/>
          <a:stretch>
            <a:fillRect/>
          </a:stretch>
        </p:blipFill>
        <p:spPr>
          <a:xfrm>
            <a:off x="4781176" y="867291"/>
            <a:ext cx="6832719" cy="5009325"/>
          </a:xfrm>
          <a:prstGeom prst="rect">
            <a:avLst/>
          </a:prstGeom>
        </p:spPr>
      </p:pic>
    </p:spTree>
    <p:extLst>
      <p:ext uri="{BB962C8B-B14F-4D97-AF65-F5344CB8AC3E}">
        <p14:creationId xmlns:p14="http://schemas.microsoft.com/office/powerpoint/2010/main" val="916099566"/>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85800" y="682625"/>
            <a:ext cx="10826496" cy="553998"/>
          </a:xfrm>
        </p:spPr>
        <p:txBody>
          <a:bodyPr/>
          <a:lstStyle/>
          <a:p>
            <a:r>
              <a:rPr lang="en-US" sz="3600" dirty="0">
                <a:latin typeface="Avenir LT Std 65 Medium"/>
              </a:rPr>
              <a:t>Resources</a:t>
            </a:r>
          </a:p>
        </p:txBody>
      </p:sp>
      <p:sp>
        <p:nvSpPr>
          <p:cNvPr id="4" name="Content Placeholder 3"/>
          <p:cNvSpPr>
            <a:spLocks noGrp="1"/>
          </p:cNvSpPr>
          <p:nvPr>
            <p:ph sz="quarter" idx="10"/>
          </p:nvPr>
        </p:nvSpPr>
        <p:spPr/>
        <p:txBody>
          <a:bodyPr/>
          <a:lstStyle/>
          <a:p>
            <a:r>
              <a:rPr lang="en-US" sz="2400" dirty="0">
                <a:solidFill>
                  <a:schemeClr val="tx1">
                    <a:lumMod val="75000"/>
                  </a:schemeClr>
                </a:solidFill>
                <a:latin typeface="Avenir LT Std 65 Medium"/>
              </a:rPr>
              <a:t>Training courses, MOOCs</a:t>
            </a:r>
          </a:p>
          <a:p>
            <a:r>
              <a:rPr lang="en-US" sz="2400" dirty="0">
                <a:solidFill>
                  <a:schemeClr val="tx1">
                    <a:lumMod val="75000"/>
                  </a:schemeClr>
                </a:solidFill>
                <a:latin typeface="Avenir LT Std 65 Medium"/>
              </a:rPr>
              <a:t>Learn.ArcGIS.com</a:t>
            </a:r>
          </a:p>
          <a:p>
            <a:r>
              <a:rPr lang="en-US" sz="2400" dirty="0">
                <a:latin typeface="Avenir LT Std 65 Medium"/>
              </a:rPr>
              <a:t>Books</a:t>
            </a:r>
          </a:p>
          <a:p>
            <a:endParaRPr lang="en-US" sz="2400" dirty="0">
              <a:latin typeface="Avenir LT Std 65 Medium"/>
            </a:endParaRPr>
          </a:p>
        </p:txBody>
      </p:sp>
      <p:pic>
        <p:nvPicPr>
          <p:cNvPr id="13" name="Picture 12">
            <a:extLst>
              <a:ext uri="{FF2B5EF4-FFF2-40B4-BE49-F238E27FC236}">
                <a16:creationId xmlns:a16="http://schemas.microsoft.com/office/drawing/2014/main" id="{DAED9477-EC8F-45D3-9C73-3D48565C82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61034" y="3624230"/>
            <a:ext cx="2020313" cy="2469820"/>
          </a:xfrm>
          <a:prstGeom prst="rect">
            <a:avLst/>
          </a:prstGeom>
        </p:spPr>
      </p:pic>
      <p:pic>
        <p:nvPicPr>
          <p:cNvPr id="7" name="Picture 6">
            <a:extLst>
              <a:ext uri="{FF2B5EF4-FFF2-40B4-BE49-F238E27FC236}">
                <a16:creationId xmlns:a16="http://schemas.microsoft.com/office/drawing/2014/main" id="{40EE46F4-09B2-4ADB-BE70-BB653BB88003}"/>
              </a:ext>
            </a:extLst>
          </p:cNvPr>
          <p:cNvPicPr>
            <a:picLocks noChangeAspect="1"/>
          </p:cNvPicPr>
          <p:nvPr/>
        </p:nvPicPr>
        <p:blipFill>
          <a:blip r:embed="rId4"/>
          <a:stretch>
            <a:fillRect/>
          </a:stretch>
        </p:blipFill>
        <p:spPr>
          <a:xfrm>
            <a:off x="9536976" y="921173"/>
            <a:ext cx="2068428" cy="2482113"/>
          </a:xfrm>
          <a:prstGeom prst="rect">
            <a:avLst/>
          </a:prstGeom>
        </p:spPr>
      </p:pic>
      <p:pic>
        <p:nvPicPr>
          <p:cNvPr id="9" name="Picture 8">
            <a:extLst>
              <a:ext uri="{FF2B5EF4-FFF2-40B4-BE49-F238E27FC236}">
                <a16:creationId xmlns:a16="http://schemas.microsoft.com/office/drawing/2014/main" id="{D77D5F39-3E1C-458C-956F-A38F43C387F7}"/>
              </a:ext>
            </a:extLst>
          </p:cNvPr>
          <p:cNvPicPr>
            <a:picLocks noChangeAspect="1"/>
          </p:cNvPicPr>
          <p:nvPr/>
        </p:nvPicPr>
        <p:blipFill>
          <a:blip r:embed="rId5"/>
          <a:stretch>
            <a:fillRect/>
          </a:stretch>
        </p:blipFill>
        <p:spPr>
          <a:xfrm>
            <a:off x="4419600" y="3588594"/>
            <a:ext cx="2423148" cy="2423148"/>
          </a:xfrm>
          <a:prstGeom prst="rect">
            <a:avLst/>
          </a:prstGeom>
        </p:spPr>
      </p:pic>
      <p:pic>
        <p:nvPicPr>
          <p:cNvPr id="12" name="Picture 11">
            <a:extLst>
              <a:ext uri="{FF2B5EF4-FFF2-40B4-BE49-F238E27FC236}">
                <a16:creationId xmlns:a16="http://schemas.microsoft.com/office/drawing/2014/main" id="{0A0F5FC7-BA70-4810-9954-0789696FCD1C}"/>
              </a:ext>
            </a:extLst>
          </p:cNvPr>
          <p:cNvPicPr>
            <a:picLocks noChangeAspect="1"/>
          </p:cNvPicPr>
          <p:nvPr/>
        </p:nvPicPr>
        <p:blipFill>
          <a:blip r:embed="rId6"/>
          <a:stretch>
            <a:fillRect/>
          </a:stretch>
        </p:blipFill>
        <p:spPr>
          <a:xfrm>
            <a:off x="7187325" y="547447"/>
            <a:ext cx="2020313" cy="2525391"/>
          </a:xfrm>
          <a:prstGeom prst="rect">
            <a:avLst/>
          </a:prstGeom>
        </p:spPr>
      </p:pic>
      <p:pic>
        <p:nvPicPr>
          <p:cNvPr id="15" name="Picture 14">
            <a:extLst>
              <a:ext uri="{FF2B5EF4-FFF2-40B4-BE49-F238E27FC236}">
                <a16:creationId xmlns:a16="http://schemas.microsoft.com/office/drawing/2014/main" id="{75EB43F7-CEFA-4E60-8775-93E4232542CC}"/>
              </a:ext>
            </a:extLst>
          </p:cNvPr>
          <p:cNvPicPr>
            <a:picLocks noChangeAspect="1"/>
          </p:cNvPicPr>
          <p:nvPr/>
        </p:nvPicPr>
        <p:blipFill>
          <a:blip r:embed="rId7"/>
          <a:stretch>
            <a:fillRect/>
          </a:stretch>
        </p:blipFill>
        <p:spPr>
          <a:xfrm>
            <a:off x="6976098" y="3894598"/>
            <a:ext cx="2536964" cy="2536964"/>
          </a:xfrm>
          <a:prstGeom prst="rect">
            <a:avLst/>
          </a:prstGeom>
        </p:spPr>
      </p:pic>
      <p:pic>
        <p:nvPicPr>
          <p:cNvPr id="17" name="Picture 16">
            <a:extLst>
              <a:ext uri="{FF2B5EF4-FFF2-40B4-BE49-F238E27FC236}">
                <a16:creationId xmlns:a16="http://schemas.microsoft.com/office/drawing/2014/main" id="{E5B9D5A7-BA3F-44DA-A19C-8383C5F3A7B5}"/>
              </a:ext>
            </a:extLst>
          </p:cNvPr>
          <p:cNvPicPr>
            <a:picLocks noChangeAspect="1"/>
          </p:cNvPicPr>
          <p:nvPr/>
        </p:nvPicPr>
        <p:blipFill>
          <a:blip r:embed="rId8"/>
          <a:stretch>
            <a:fillRect/>
          </a:stretch>
        </p:blipFill>
        <p:spPr>
          <a:xfrm>
            <a:off x="4606222" y="921173"/>
            <a:ext cx="2447753" cy="2447753"/>
          </a:xfrm>
          <a:prstGeom prst="rect">
            <a:avLst/>
          </a:prstGeom>
        </p:spPr>
      </p:pic>
    </p:spTree>
    <p:extLst>
      <p:ext uri="{BB962C8B-B14F-4D97-AF65-F5344CB8AC3E}">
        <p14:creationId xmlns:p14="http://schemas.microsoft.com/office/powerpoint/2010/main" val="779818989"/>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85800" y="682625"/>
            <a:ext cx="10826496" cy="553998"/>
          </a:xfrm>
        </p:spPr>
        <p:txBody>
          <a:bodyPr/>
          <a:lstStyle/>
          <a:p>
            <a:r>
              <a:rPr lang="en-US" sz="3600" dirty="0">
                <a:latin typeface="Avenir LT Std 65 Medium"/>
              </a:rPr>
              <a:t>Resources</a:t>
            </a:r>
          </a:p>
        </p:txBody>
      </p:sp>
      <p:sp>
        <p:nvSpPr>
          <p:cNvPr id="4" name="Content Placeholder 3"/>
          <p:cNvSpPr>
            <a:spLocks noGrp="1"/>
          </p:cNvSpPr>
          <p:nvPr>
            <p:ph sz="quarter" idx="10"/>
          </p:nvPr>
        </p:nvSpPr>
        <p:spPr/>
        <p:txBody>
          <a:bodyPr/>
          <a:lstStyle/>
          <a:p>
            <a:r>
              <a:rPr lang="en-US" sz="2400" dirty="0">
                <a:solidFill>
                  <a:schemeClr val="tx1">
                    <a:lumMod val="75000"/>
                  </a:schemeClr>
                </a:solidFill>
                <a:latin typeface="Avenir LT Std 65 Medium"/>
              </a:rPr>
              <a:t>Training courses, MOOCs  </a:t>
            </a:r>
          </a:p>
          <a:p>
            <a:r>
              <a:rPr lang="en-US" sz="2400" dirty="0">
                <a:solidFill>
                  <a:schemeClr val="tx1">
                    <a:lumMod val="75000"/>
                  </a:schemeClr>
                </a:solidFill>
                <a:latin typeface="Avenir LT Std 65 Medium"/>
              </a:rPr>
              <a:t>Learn.ArcGIS.com</a:t>
            </a:r>
          </a:p>
          <a:p>
            <a:r>
              <a:rPr lang="en-US" sz="2400" dirty="0">
                <a:solidFill>
                  <a:schemeClr val="tx1">
                    <a:lumMod val="75000"/>
                  </a:schemeClr>
                </a:solidFill>
                <a:latin typeface="Avenir LT Std 65 Medium"/>
              </a:rPr>
              <a:t>Books</a:t>
            </a:r>
          </a:p>
          <a:p>
            <a:r>
              <a:rPr lang="en-US" sz="2400" dirty="0">
                <a:latin typeface="Avenir LT Std 65 Medium"/>
              </a:rPr>
              <a:t>Doc, videos, blogs</a:t>
            </a:r>
          </a:p>
          <a:p>
            <a:endParaRPr lang="en-US" sz="2400" dirty="0">
              <a:latin typeface="Avenir LT Std 65 Medium"/>
            </a:endParaRPr>
          </a:p>
        </p:txBody>
      </p:sp>
      <p:pic>
        <p:nvPicPr>
          <p:cNvPr id="2" name="Picture 1">
            <a:extLst>
              <a:ext uri="{FF2B5EF4-FFF2-40B4-BE49-F238E27FC236}">
                <a16:creationId xmlns:a16="http://schemas.microsoft.com/office/drawing/2014/main" id="{B9E0A6F5-4D03-40BC-AB7D-4BF1E83036D2}"/>
              </a:ext>
            </a:extLst>
          </p:cNvPr>
          <p:cNvPicPr>
            <a:picLocks noChangeAspect="1"/>
          </p:cNvPicPr>
          <p:nvPr/>
        </p:nvPicPr>
        <p:blipFill>
          <a:blip r:embed="rId3"/>
          <a:stretch>
            <a:fillRect/>
          </a:stretch>
        </p:blipFill>
        <p:spPr>
          <a:xfrm>
            <a:off x="4802813" y="451115"/>
            <a:ext cx="5723860" cy="4439799"/>
          </a:xfrm>
          <a:prstGeom prst="rect">
            <a:avLst/>
          </a:prstGeom>
        </p:spPr>
      </p:pic>
      <p:pic>
        <p:nvPicPr>
          <p:cNvPr id="6" name="Picture 5">
            <a:extLst>
              <a:ext uri="{FF2B5EF4-FFF2-40B4-BE49-F238E27FC236}">
                <a16:creationId xmlns:a16="http://schemas.microsoft.com/office/drawing/2014/main" id="{581B68F4-EFC4-432A-BE67-500AA3B21FA9}"/>
              </a:ext>
            </a:extLst>
          </p:cNvPr>
          <p:cNvPicPr>
            <a:picLocks noChangeAspect="1"/>
          </p:cNvPicPr>
          <p:nvPr/>
        </p:nvPicPr>
        <p:blipFill>
          <a:blip r:embed="rId4"/>
          <a:stretch>
            <a:fillRect/>
          </a:stretch>
        </p:blipFill>
        <p:spPr>
          <a:xfrm>
            <a:off x="5726348" y="1354928"/>
            <a:ext cx="5675868" cy="3535986"/>
          </a:xfrm>
          <a:prstGeom prst="rect">
            <a:avLst/>
          </a:prstGeom>
        </p:spPr>
      </p:pic>
      <p:pic>
        <p:nvPicPr>
          <p:cNvPr id="7" name="Picture 6">
            <a:extLst>
              <a:ext uri="{FF2B5EF4-FFF2-40B4-BE49-F238E27FC236}">
                <a16:creationId xmlns:a16="http://schemas.microsoft.com/office/drawing/2014/main" id="{09DA32DA-05D2-45E3-8F49-AB76AABFF4B0}"/>
              </a:ext>
            </a:extLst>
          </p:cNvPr>
          <p:cNvPicPr>
            <a:picLocks noChangeAspect="1"/>
          </p:cNvPicPr>
          <p:nvPr/>
        </p:nvPicPr>
        <p:blipFill>
          <a:blip r:embed="rId5"/>
          <a:stretch>
            <a:fillRect/>
          </a:stretch>
        </p:blipFill>
        <p:spPr>
          <a:xfrm>
            <a:off x="6350082" y="1052868"/>
            <a:ext cx="5114987" cy="4980864"/>
          </a:xfrm>
          <a:prstGeom prst="rect">
            <a:avLst/>
          </a:prstGeom>
        </p:spPr>
      </p:pic>
    </p:spTree>
    <p:extLst>
      <p:ext uri="{BB962C8B-B14F-4D97-AF65-F5344CB8AC3E}">
        <p14:creationId xmlns:p14="http://schemas.microsoft.com/office/powerpoint/2010/main" val="68008368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75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85800" y="682625"/>
            <a:ext cx="10826496" cy="553998"/>
          </a:xfrm>
        </p:spPr>
        <p:txBody>
          <a:bodyPr/>
          <a:lstStyle/>
          <a:p>
            <a:r>
              <a:rPr lang="en-US" sz="3600" dirty="0"/>
              <a:t>Resources</a:t>
            </a:r>
          </a:p>
        </p:txBody>
      </p:sp>
      <p:sp>
        <p:nvSpPr>
          <p:cNvPr id="4" name="Content Placeholder 3"/>
          <p:cNvSpPr>
            <a:spLocks noGrp="1"/>
          </p:cNvSpPr>
          <p:nvPr>
            <p:ph sz="quarter" idx="10"/>
          </p:nvPr>
        </p:nvSpPr>
        <p:spPr/>
        <p:txBody>
          <a:bodyPr/>
          <a:lstStyle/>
          <a:p>
            <a:r>
              <a:rPr lang="en-US" sz="2400" dirty="0">
                <a:solidFill>
                  <a:schemeClr val="tx1">
                    <a:lumMod val="75000"/>
                  </a:schemeClr>
                </a:solidFill>
                <a:latin typeface="Avenir LT Std 65 Medium"/>
              </a:rPr>
              <a:t>Training courses, MOOCs</a:t>
            </a:r>
          </a:p>
          <a:p>
            <a:r>
              <a:rPr lang="en-US" sz="2400" dirty="0">
                <a:solidFill>
                  <a:schemeClr val="tx1">
                    <a:lumMod val="75000"/>
                  </a:schemeClr>
                </a:solidFill>
                <a:latin typeface="Avenir LT Std 65 Medium"/>
              </a:rPr>
              <a:t>Learn.ArcGIS.com</a:t>
            </a:r>
          </a:p>
          <a:p>
            <a:r>
              <a:rPr lang="en-US" sz="2400" dirty="0">
                <a:solidFill>
                  <a:schemeClr val="tx1">
                    <a:lumMod val="75000"/>
                  </a:schemeClr>
                </a:solidFill>
                <a:latin typeface="Avenir LT Std 65 Medium"/>
              </a:rPr>
              <a:t>Books</a:t>
            </a:r>
          </a:p>
          <a:p>
            <a:r>
              <a:rPr lang="en-US" sz="2400" dirty="0">
                <a:solidFill>
                  <a:schemeClr val="tx1">
                    <a:lumMod val="75000"/>
                  </a:schemeClr>
                </a:solidFill>
                <a:latin typeface="Avenir LT Std 65 Medium"/>
              </a:rPr>
              <a:t>Doc, videos, blogs</a:t>
            </a:r>
          </a:p>
          <a:p>
            <a:r>
              <a:rPr lang="en-US" sz="2400" dirty="0">
                <a:latin typeface="Avenir LT Std 65 Medium"/>
              </a:rPr>
              <a:t>Developer resources</a:t>
            </a:r>
          </a:p>
          <a:p>
            <a:endParaRPr lang="en-US" sz="2400" dirty="0">
              <a:latin typeface="Avenir LT Std 65 Medium"/>
            </a:endParaRPr>
          </a:p>
        </p:txBody>
      </p:sp>
      <p:pic>
        <p:nvPicPr>
          <p:cNvPr id="5" name="Picture 4">
            <a:extLst>
              <a:ext uri="{FF2B5EF4-FFF2-40B4-BE49-F238E27FC236}">
                <a16:creationId xmlns:a16="http://schemas.microsoft.com/office/drawing/2014/main" id="{084A5BED-BD84-47DD-AB3E-CABDCCDF1EAD}"/>
              </a:ext>
            </a:extLst>
          </p:cNvPr>
          <p:cNvPicPr>
            <a:picLocks noChangeAspect="1"/>
          </p:cNvPicPr>
          <p:nvPr/>
        </p:nvPicPr>
        <p:blipFill>
          <a:blip r:embed="rId3"/>
          <a:stretch>
            <a:fillRect/>
          </a:stretch>
        </p:blipFill>
        <p:spPr>
          <a:xfrm>
            <a:off x="4959544" y="922386"/>
            <a:ext cx="6394490" cy="4911798"/>
          </a:xfrm>
          <a:prstGeom prst="rect">
            <a:avLst/>
          </a:prstGeom>
        </p:spPr>
      </p:pic>
    </p:spTree>
    <p:extLst>
      <p:ext uri="{BB962C8B-B14F-4D97-AF65-F5344CB8AC3E}">
        <p14:creationId xmlns:p14="http://schemas.microsoft.com/office/powerpoint/2010/main" val="2166756706"/>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85800" y="682625"/>
            <a:ext cx="10826496" cy="553998"/>
          </a:xfrm>
        </p:spPr>
        <p:txBody>
          <a:bodyPr/>
          <a:lstStyle/>
          <a:p>
            <a:r>
              <a:rPr lang="en-US" sz="3600" dirty="0">
                <a:latin typeface="Avenir LT Std 65 Medium"/>
              </a:rPr>
              <a:t>Resources</a:t>
            </a:r>
          </a:p>
        </p:txBody>
      </p:sp>
      <p:sp>
        <p:nvSpPr>
          <p:cNvPr id="4" name="Content Placeholder 3"/>
          <p:cNvSpPr>
            <a:spLocks noGrp="1"/>
          </p:cNvSpPr>
          <p:nvPr>
            <p:ph sz="quarter" idx="10"/>
          </p:nvPr>
        </p:nvSpPr>
        <p:spPr/>
        <p:txBody>
          <a:bodyPr/>
          <a:lstStyle/>
          <a:p>
            <a:r>
              <a:rPr lang="en-US" sz="2400" dirty="0">
                <a:solidFill>
                  <a:schemeClr val="tx1">
                    <a:lumMod val="75000"/>
                  </a:schemeClr>
                </a:solidFill>
                <a:latin typeface="Avenir LT Std 65 Medium"/>
              </a:rPr>
              <a:t>Training courses, MOOCs</a:t>
            </a:r>
          </a:p>
          <a:p>
            <a:r>
              <a:rPr lang="en-US" sz="2400" dirty="0">
                <a:solidFill>
                  <a:schemeClr val="tx1">
                    <a:lumMod val="75000"/>
                  </a:schemeClr>
                </a:solidFill>
                <a:latin typeface="Avenir LT Std 65 Medium"/>
              </a:rPr>
              <a:t>Learn.ArcGIS.com</a:t>
            </a:r>
          </a:p>
          <a:p>
            <a:r>
              <a:rPr lang="en-US" sz="2400" dirty="0">
                <a:solidFill>
                  <a:schemeClr val="tx1">
                    <a:lumMod val="75000"/>
                  </a:schemeClr>
                </a:solidFill>
                <a:latin typeface="Avenir LT Std 65 Medium"/>
              </a:rPr>
              <a:t>Books</a:t>
            </a:r>
          </a:p>
          <a:p>
            <a:r>
              <a:rPr lang="en-US" sz="2400" dirty="0">
                <a:solidFill>
                  <a:schemeClr val="tx1">
                    <a:lumMod val="75000"/>
                  </a:schemeClr>
                </a:solidFill>
                <a:latin typeface="Avenir LT Std 65 Medium"/>
              </a:rPr>
              <a:t>Doc, videos, blogs</a:t>
            </a:r>
          </a:p>
          <a:p>
            <a:r>
              <a:rPr lang="en-US" sz="2400" dirty="0">
                <a:solidFill>
                  <a:schemeClr val="tx1">
                    <a:lumMod val="75000"/>
                  </a:schemeClr>
                </a:solidFill>
                <a:latin typeface="Avenir LT Std 65 Medium"/>
              </a:rPr>
              <a:t>Developer resources</a:t>
            </a:r>
          </a:p>
          <a:p>
            <a:r>
              <a:rPr lang="en-US" sz="2400" dirty="0">
                <a:latin typeface="Avenir LT Std 65 Medium"/>
              </a:rPr>
              <a:t>Internships &amp; career advice</a:t>
            </a:r>
          </a:p>
          <a:p>
            <a:endParaRPr lang="en-US" sz="2400" dirty="0">
              <a:solidFill>
                <a:schemeClr val="tx1">
                  <a:lumMod val="75000"/>
                </a:schemeClr>
              </a:solidFill>
              <a:latin typeface="Avenir LT Std 65 Medium"/>
            </a:endParaRPr>
          </a:p>
          <a:p>
            <a:endParaRPr lang="en-US" sz="2400" dirty="0">
              <a:latin typeface="Avenir LT Std 65 Medium"/>
            </a:endParaRPr>
          </a:p>
        </p:txBody>
      </p:sp>
      <p:pic>
        <p:nvPicPr>
          <p:cNvPr id="5" name="Picture 4">
            <a:extLst>
              <a:ext uri="{FF2B5EF4-FFF2-40B4-BE49-F238E27FC236}">
                <a16:creationId xmlns:a16="http://schemas.microsoft.com/office/drawing/2014/main" id="{1CB919A2-1904-4DBB-84BB-06EF6EB4777D}"/>
              </a:ext>
            </a:extLst>
          </p:cNvPr>
          <p:cNvPicPr>
            <a:picLocks noChangeAspect="1"/>
          </p:cNvPicPr>
          <p:nvPr/>
        </p:nvPicPr>
        <p:blipFill>
          <a:blip r:embed="rId3"/>
          <a:stretch>
            <a:fillRect/>
          </a:stretch>
        </p:blipFill>
        <p:spPr>
          <a:xfrm>
            <a:off x="5345800" y="959624"/>
            <a:ext cx="6140601" cy="4053810"/>
          </a:xfrm>
          <a:prstGeom prst="rect">
            <a:avLst/>
          </a:prstGeom>
        </p:spPr>
      </p:pic>
    </p:spTree>
    <p:extLst>
      <p:ext uri="{BB962C8B-B14F-4D97-AF65-F5344CB8AC3E}">
        <p14:creationId xmlns:p14="http://schemas.microsoft.com/office/powerpoint/2010/main" val="961519001"/>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85800" y="682625"/>
            <a:ext cx="10826496" cy="553998"/>
          </a:xfrm>
        </p:spPr>
        <p:txBody>
          <a:bodyPr/>
          <a:lstStyle/>
          <a:p>
            <a:r>
              <a:rPr lang="en-US" sz="3600" dirty="0">
                <a:latin typeface="Avenir LT Std 65 Medium"/>
              </a:rPr>
              <a:t>Resources</a:t>
            </a:r>
          </a:p>
        </p:txBody>
      </p:sp>
      <p:sp>
        <p:nvSpPr>
          <p:cNvPr id="4" name="Content Placeholder 3"/>
          <p:cNvSpPr>
            <a:spLocks noGrp="1"/>
          </p:cNvSpPr>
          <p:nvPr>
            <p:ph sz="quarter" idx="10"/>
          </p:nvPr>
        </p:nvSpPr>
        <p:spPr/>
        <p:txBody>
          <a:bodyPr/>
          <a:lstStyle/>
          <a:p>
            <a:r>
              <a:rPr lang="en-US" sz="2400" dirty="0">
                <a:solidFill>
                  <a:schemeClr val="tx1">
                    <a:lumMod val="75000"/>
                  </a:schemeClr>
                </a:solidFill>
                <a:latin typeface="Avenir LT Std 65 Medium"/>
              </a:rPr>
              <a:t>Training courses, MOOCs</a:t>
            </a:r>
          </a:p>
          <a:p>
            <a:r>
              <a:rPr lang="en-US" sz="2400" dirty="0">
                <a:solidFill>
                  <a:schemeClr val="tx1">
                    <a:lumMod val="75000"/>
                  </a:schemeClr>
                </a:solidFill>
                <a:latin typeface="Avenir LT Std 65 Medium"/>
              </a:rPr>
              <a:t>Learn.ArcGIS.com</a:t>
            </a:r>
          </a:p>
          <a:p>
            <a:r>
              <a:rPr lang="en-US" sz="2400" dirty="0">
                <a:solidFill>
                  <a:schemeClr val="tx1">
                    <a:lumMod val="75000"/>
                  </a:schemeClr>
                </a:solidFill>
                <a:latin typeface="Avenir LT Std 65 Medium"/>
              </a:rPr>
              <a:t>Books</a:t>
            </a:r>
          </a:p>
          <a:p>
            <a:r>
              <a:rPr lang="en-US" sz="2400" dirty="0">
                <a:solidFill>
                  <a:schemeClr val="tx1">
                    <a:lumMod val="75000"/>
                  </a:schemeClr>
                </a:solidFill>
                <a:latin typeface="Avenir LT Std 65 Medium"/>
              </a:rPr>
              <a:t>Doc, videos, blogs</a:t>
            </a:r>
          </a:p>
          <a:p>
            <a:r>
              <a:rPr lang="en-US" sz="2400" dirty="0">
                <a:solidFill>
                  <a:schemeClr val="tx1">
                    <a:lumMod val="75000"/>
                  </a:schemeClr>
                </a:solidFill>
                <a:latin typeface="Avenir LT Std 65 Medium"/>
              </a:rPr>
              <a:t>Developer resources</a:t>
            </a:r>
          </a:p>
          <a:p>
            <a:r>
              <a:rPr lang="en-US" sz="2400" dirty="0">
                <a:solidFill>
                  <a:schemeClr val="tx1">
                    <a:lumMod val="75000"/>
                  </a:schemeClr>
                </a:solidFill>
                <a:latin typeface="Avenir LT Std 65 Medium"/>
              </a:rPr>
              <a:t>Internships &amp; career advice</a:t>
            </a:r>
          </a:p>
          <a:p>
            <a:r>
              <a:rPr lang="en-US" sz="2400" dirty="0">
                <a:latin typeface="Avenir LT Std 65 Medium"/>
              </a:rPr>
              <a:t>Community</a:t>
            </a:r>
          </a:p>
          <a:p>
            <a:endParaRPr lang="en-US" sz="2400" dirty="0">
              <a:latin typeface="Avenir LT Std 65 Medium"/>
            </a:endParaRPr>
          </a:p>
        </p:txBody>
      </p:sp>
      <p:pic>
        <p:nvPicPr>
          <p:cNvPr id="2" name="Picture 1">
            <a:extLst>
              <a:ext uri="{FF2B5EF4-FFF2-40B4-BE49-F238E27FC236}">
                <a16:creationId xmlns:a16="http://schemas.microsoft.com/office/drawing/2014/main" id="{97B3A1D3-B46E-4965-A55E-FE5C2DFD51D8}"/>
              </a:ext>
            </a:extLst>
          </p:cNvPr>
          <p:cNvPicPr>
            <a:picLocks noChangeAspect="1"/>
          </p:cNvPicPr>
          <p:nvPr/>
        </p:nvPicPr>
        <p:blipFill>
          <a:blip r:embed="rId3"/>
          <a:stretch>
            <a:fillRect/>
          </a:stretch>
        </p:blipFill>
        <p:spPr>
          <a:xfrm>
            <a:off x="4927180" y="867291"/>
            <a:ext cx="6585116" cy="5070230"/>
          </a:xfrm>
          <a:prstGeom prst="rect">
            <a:avLst/>
          </a:prstGeom>
        </p:spPr>
      </p:pic>
    </p:spTree>
    <p:extLst>
      <p:ext uri="{BB962C8B-B14F-4D97-AF65-F5344CB8AC3E}">
        <p14:creationId xmlns:p14="http://schemas.microsoft.com/office/powerpoint/2010/main" val="4261718349"/>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85800" y="682625"/>
            <a:ext cx="10826496" cy="553998"/>
          </a:xfrm>
        </p:spPr>
        <p:txBody>
          <a:bodyPr/>
          <a:lstStyle/>
          <a:p>
            <a:r>
              <a:rPr lang="en-US" sz="3600" dirty="0">
                <a:latin typeface="Avenir LT Std 65 Medium"/>
              </a:rPr>
              <a:t>Resources</a:t>
            </a:r>
          </a:p>
        </p:txBody>
      </p:sp>
      <p:sp>
        <p:nvSpPr>
          <p:cNvPr id="4" name="Content Placeholder 3"/>
          <p:cNvSpPr>
            <a:spLocks noGrp="1"/>
          </p:cNvSpPr>
          <p:nvPr>
            <p:ph sz="quarter" idx="10"/>
          </p:nvPr>
        </p:nvSpPr>
        <p:spPr/>
        <p:txBody>
          <a:bodyPr/>
          <a:lstStyle/>
          <a:p>
            <a:r>
              <a:rPr lang="en-US" sz="2400" dirty="0">
                <a:solidFill>
                  <a:schemeClr val="tx1">
                    <a:lumMod val="75000"/>
                  </a:schemeClr>
                </a:solidFill>
                <a:latin typeface="Avenir LT Std 65 Medium"/>
              </a:rPr>
              <a:t>Training courses, MOOCs</a:t>
            </a:r>
          </a:p>
          <a:p>
            <a:r>
              <a:rPr lang="en-US" sz="2400" dirty="0">
                <a:solidFill>
                  <a:schemeClr val="tx1">
                    <a:lumMod val="75000"/>
                  </a:schemeClr>
                </a:solidFill>
                <a:latin typeface="Avenir LT Std 65 Medium"/>
              </a:rPr>
              <a:t>Learn.ArcGIS.com</a:t>
            </a:r>
          </a:p>
          <a:p>
            <a:r>
              <a:rPr lang="en-US" sz="2400" dirty="0">
                <a:solidFill>
                  <a:schemeClr val="tx1">
                    <a:lumMod val="75000"/>
                  </a:schemeClr>
                </a:solidFill>
                <a:latin typeface="Avenir LT Std 65 Medium"/>
              </a:rPr>
              <a:t>Books</a:t>
            </a:r>
          </a:p>
          <a:p>
            <a:r>
              <a:rPr lang="en-US" sz="2400" dirty="0">
                <a:solidFill>
                  <a:schemeClr val="tx1">
                    <a:lumMod val="75000"/>
                  </a:schemeClr>
                </a:solidFill>
                <a:latin typeface="Avenir LT Std 65 Medium"/>
              </a:rPr>
              <a:t>Doc, videos, blogs</a:t>
            </a:r>
          </a:p>
          <a:p>
            <a:r>
              <a:rPr lang="en-US" sz="2400" dirty="0">
                <a:solidFill>
                  <a:schemeClr val="tx1">
                    <a:lumMod val="75000"/>
                  </a:schemeClr>
                </a:solidFill>
                <a:latin typeface="Avenir LT Std 65 Medium"/>
              </a:rPr>
              <a:t>Developer resources</a:t>
            </a:r>
          </a:p>
          <a:p>
            <a:r>
              <a:rPr lang="en-US" sz="2400" dirty="0">
                <a:solidFill>
                  <a:schemeClr val="tx1">
                    <a:lumMod val="75000"/>
                  </a:schemeClr>
                </a:solidFill>
                <a:latin typeface="Avenir LT Std 65 Medium"/>
              </a:rPr>
              <a:t>Community</a:t>
            </a:r>
          </a:p>
          <a:p>
            <a:r>
              <a:rPr lang="en-US" sz="2400" dirty="0">
                <a:latin typeface="Avenir LT Std 65 Medium"/>
              </a:rPr>
              <a:t>‘Straw man’ curriculum</a:t>
            </a:r>
          </a:p>
          <a:p>
            <a:endParaRPr lang="en-US" sz="2400" dirty="0">
              <a:latin typeface="Avenir LT Std 65 Medium"/>
            </a:endParaRPr>
          </a:p>
        </p:txBody>
      </p:sp>
      <p:pic>
        <p:nvPicPr>
          <p:cNvPr id="6" name="Picture 5">
            <a:extLst>
              <a:ext uri="{FF2B5EF4-FFF2-40B4-BE49-F238E27FC236}">
                <a16:creationId xmlns:a16="http://schemas.microsoft.com/office/drawing/2014/main" id="{27A56D85-0EFB-4E4D-8B00-9B4FDF43B273}"/>
              </a:ext>
            </a:extLst>
          </p:cNvPr>
          <p:cNvPicPr>
            <a:picLocks noChangeAspect="1"/>
          </p:cNvPicPr>
          <p:nvPr/>
        </p:nvPicPr>
        <p:blipFill>
          <a:blip r:embed="rId3"/>
          <a:stretch>
            <a:fillRect/>
          </a:stretch>
        </p:blipFill>
        <p:spPr>
          <a:xfrm>
            <a:off x="4736123" y="1828800"/>
            <a:ext cx="6721231" cy="3780692"/>
          </a:xfrm>
          <a:prstGeom prst="rect">
            <a:avLst/>
          </a:prstGeom>
        </p:spPr>
      </p:pic>
      <p:sp>
        <p:nvSpPr>
          <p:cNvPr id="7" name="TextBox 6">
            <a:extLst>
              <a:ext uri="{FF2B5EF4-FFF2-40B4-BE49-F238E27FC236}">
                <a16:creationId xmlns:a16="http://schemas.microsoft.com/office/drawing/2014/main" id="{388F9432-39E4-4960-BBAE-80E4EF29B07E}"/>
              </a:ext>
            </a:extLst>
          </p:cNvPr>
          <p:cNvSpPr txBox="1"/>
          <p:nvPr/>
        </p:nvSpPr>
        <p:spPr>
          <a:xfrm>
            <a:off x="5650522" y="2968869"/>
            <a:ext cx="3899878" cy="1712546"/>
          </a:xfrm>
          <a:prstGeom prst="rect">
            <a:avLst/>
          </a:prstGeom>
          <a:noFill/>
          <a:effectLst/>
        </p:spPr>
        <p:txBody>
          <a:bodyPr wrap="none" lIns="0" tIns="0" rIns="0" bIns="0" rtlCol="0">
            <a:noAutofit/>
          </a:bodyPr>
          <a:lstStyle/>
          <a:p>
            <a:pPr algn="l" eaLnBrk="0" hangingPunct="0">
              <a:lnSpc>
                <a:spcPts val="1800"/>
              </a:lnSpc>
            </a:pPr>
            <a:r>
              <a:rPr lang="en-US" sz="1600" b="1" i="1" dirty="0">
                <a:solidFill>
                  <a:srgbClr val="0070C0"/>
                </a:solidFill>
                <a:ea typeface="+mn-ea"/>
                <a:cs typeface="+mn-cs"/>
              </a:rPr>
              <a:t>GIS Course</a:t>
            </a:r>
          </a:p>
          <a:p>
            <a:pPr algn="l" eaLnBrk="0" hangingPunct="0">
              <a:lnSpc>
                <a:spcPts val="1800"/>
              </a:lnSpc>
            </a:pPr>
            <a:r>
              <a:rPr lang="en-US" sz="1600" b="1" i="1" dirty="0">
                <a:solidFill>
                  <a:srgbClr val="0070C0"/>
                </a:solidFill>
              </a:rPr>
              <a:t>Programming GIS Course</a:t>
            </a:r>
          </a:p>
          <a:p>
            <a:pPr algn="l" eaLnBrk="0" hangingPunct="0">
              <a:lnSpc>
                <a:spcPts val="1800"/>
              </a:lnSpc>
            </a:pPr>
            <a:r>
              <a:rPr lang="en-US" sz="1600" b="1" i="1" dirty="0">
                <a:solidFill>
                  <a:srgbClr val="0070C0"/>
                </a:solidFill>
                <a:ea typeface="+mn-ea"/>
                <a:cs typeface="+mn-cs"/>
              </a:rPr>
              <a:t>Data</a:t>
            </a:r>
            <a:r>
              <a:rPr lang="en-US" sz="1600" b="1" i="1" dirty="0">
                <a:solidFill>
                  <a:srgbClr val="0070C0"/>
                </a:solidFill>
              </a:rPr>
              <a:t> System GIS Course</a:t>
            </a:r>
          </a:p>
          <a:p>
            <a:pPr algn="l" eaLnBrk="0" hangingPunct="0">
              <a:lnSpc>
                <a:spcPts val="1800"/>
              </a:lnSpc>
            </a:pPr>
            <a:endParaRPr lang="en-US" sz="1600" b="1" i="1" dirty="0">
              <a:solidFill>
                <a:srgbClr val="0070C0"/>
              </a:solidFill>
            </a:endParaRPr>
          </a:p>
          <a:p>
            <a:pPr algn="l" eaLnBrk="0" hangingPunct="0">
              <a:lnSpc>
                <a:spcPts val="1800"/>
              </a:lnSpc>
            </a:pPr>
            <a:r>
              <a:rPr lang="en-US" sz="1600" b="1" i="1" dirty="0">
                <a:solidFill>
                  <a:srgbClr val="0070C0"/>
                </a:solidFill>
              </a:rPr>
              <a:t>…………………………In the making….</a:t>
            </a:r>
          </a:p>
          <a:p>
            <a:pPr algn="l" eaLnBrk="0" hangingPunct="0">
              <a:lnSpc>
                <a:spcPts val="1800"/>
              </a:lnSpc>
            </a:pPr>
            <a:endParaRPr lang="en-US" sz="1600" b="1" i="1" dirty="0">
              <a:solidFill>
                <a:srgbClr val="0070C0"/>
              </a:solidFill>
            </a:endParaRPr>
          </a:p>
          <a:p>
            <a:pPr algn="l" eaLnBrk="0" hangingPunct="0">
              <a:lnSpc>
                <a:spcPts val="1800"/>
              </a:lnSpc>
            </a:pPr>
            <a:endParaRPr lang="en-US" sz="1600" b="1" i="1" dirty="0">
              <a:solidFill>
                <a:srgbClr val="0070C0"/>
              </a:solidFill>
            </a:endParaRPr>
          </a:p>
          <a:p>
            <a:pPr algn="l" eaLnBrk="0" hangingPunct="0">
              <a:lnSpc>
                <a:spcPts val="1800"/>
              </a:lnSpc>
            </a:pPr>
            <a:endParaRPr lang="en-US" sz="1400" b="1" dirty="0">
              <a:ea typeface="+mn-ea"/>
              <a:cs typeface="+mn-cs"/>
            </a:endParaRPr>
          </a:p>
        </p:txBody>
      </p:sp>
      <p:sp>
        <p:nvSpPr>
          <p:cNvPr id="2" name="Rectangle 1">
            <a:extLst>
              <a:ext uri="{FF2B5EF4-FFF2-40B4-BE49-F238E27FC236}">
                <a16:creationId xmlns:a16="http://schemas.microsoft.com/office/drawing/2014/main" id="{15DEEAB8-C9C7-4734-A49B-04F157AE5FAD}"/>
              </a:ext>
            </a:extLst>
          </p:cNvPr>
          <p:cNvSpPr/>
          <p:nvPr/>
        </p:nvSpPr>
        <p:spPr>
          <a:xfrm>
            <a:off x="5457844" y="3244334"/>
            <a:ext cx="1276311" cy="369332"/>
          </a:xfrm>
          <a:prstGeom prst="rect">
            <a:avLst/>
          </a:prstGeom>
        </p:spPr>
        <p:txBody>
          <a:bodyPr wrap="none">
            <a:spAutoFit/>
          </a:bodyPr>
          <a:lstStyle/>
          <a:p>
            <a:r>
              <a:rPr lang="en-US" dirty="0">
                <a:latin typeface="Avenir LT Std 65 Medium"/>
              </a:rPr>
              <a:t>Community</a:t>
            </a:r>
          </a:p>
        </p:txBody>
      </p:sp>
    </p:spTree>
    <p:extLst>
      <p:ext uri="{BB962C8B-B14F-4D97-AF65-F5344CB8AC3E}">
        <p14:creationId xmlns:p14="http://schemas.microsoft.com/office/powerpoint/2010/main" val="3749431829"/>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95000">
              <a:schemeClr val="tx1">
                <a:lumMod val="95000"/>
              </a:schemeClr>
            </a:gs>
            <a:gs pos="0">
              <a:schemeClr val="tx1">
                <a:lumMod val="95000"/>
              </a:schemeClr>
            </a:gs>
          </a:gsLst>
          <a:path path="circle">
            <a:fillToRect t="100000" r="100000"/>
          </a:path>
          <a:tileRect l="-100000" b="-100000"/>
        </a:gra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E4EB793-0EA6-4E21-90EB-270575A8FADC}"/>
              </a:ext>
            </a:extLst>
          </p:cNvPr>
          <p:cNvPicPr>
            <a:picLocks noChangeAspect="1"/>
          </p:cNvPicPr>
          <p:nvPr/>
        </p:nvPicPr>
        <p:blipFill>
          <a:blip r:embed="rId3"/>
          <a:stretch>
            <a:fillRect/>
          </a:stretch>
        </p:blipFill>
        <p:spPr>
          <a:xfrm>
            <a:off x="1619793" y="-3185"/>
            <a:ext cx="8843555" cy="6862118"/>
          </a:xfrm>
          <a:prstGeom prst="rect">
            <a:avLst/>
          </a:prstGeom>
        </p:spPr>
      </p:pic>
    </p:spTree>
    <p:extLst>
      <p:ext uri="{BB962C8B-B14F-4D97-AF65-F5344CB8AC3E}">
        <p14:creationId xmlns:p14="http://schemas.microsoft.com/office/powerpoint/2010/main" val="230593234"/>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3EC82-528D-4C3B-9487-9D5EB1650129}"/>
              </a:ext>
            </a:extLst>
          </p:cNvPr>
          <p:cNvSpPr>
            <a:spLocks noGrp="1"/>
          </p:cNvSpPr>
          <p:nvPr>
            <p:ph type="title"/>
          </p:nvPr>
        </p:nvSpPr>
        <p:spPr>
          <a:xfrm>
            <a:off x="685800" y="682625"/>
            <a:ext cx="10826496" cy="553998"/>
          </a:xfrm>
        </p:spPr>
        <p:txBody>
          <a:bodyPr/>
          <a:lstStyle/>
          <a:p>
            <a:r>
              <a:rPr lang="en-US" sz="3600" dirty="0">
                <a:latin typeface="Avenir LT Std 65 Medium"/>
              </a:rPr>
              <a:t>References and resources</a:t>
            </a:r>
          </a:p>
        </p:txBody>
      </p:sp>
      <p:sp>
        <p:nvSpPr>
          <p:cNvPr id="5" name="Content Placeholder 4">
            <a:extLst>
              <a:ext uri="{FF2B5EF4-FFF2-40B4-BE49-F238E27FC236}">
                <a16:creationId xmlns:a16="http://schemas.microsoft.com/office/drawing/2014/main" id="{97D7008B-51A1-40A6-8BA2-3CE957B1B777}"/>
              </a:ext>
            </a:extLst>
          </p:cNvPr>
          <p:cNvSpPr txBox="1">
            <a:spLocks noGrp="1"/>
          </p:cNvSpPr>
          <p:nvPr>
            <p:ph sz="quarter" idx="10"/>
          </p:nvPr>
        </p:nvSpPr>
        <p:spPr>
          <a:xfrm>
            <a:off x="914400" y="1506589"/>
            <a:ext cx="10369296" cy="4632954"/>
          </a:xfrm>
          <a:prstGeom prst="rect">
            <a:avLst/>
          </a:prstGeom>
          <a:noFill/>
          <a:effectLst/>
        </p:spPr>
        <p:txBody>
          <a:bodyPr wrap="none" lIns="0" tIns="0" rIns="0" bIns="0" numCol="2" rtlCol="0">
            <a:noAutofit/>
          </a:bodyPr>
          <a:lstStyle/>
          <a:p>
            <a:pPr eaLnBrk="0" hangingPunct="0"/>
            <a:r>
              <a:rPr lang="en-US" sz="2800" dirty="0">
                <a:latin typeface="Avenir LT Std 65 Medium"/>
                <a:hlinkClick r:id="rId3"/>
              </a:rPr>
              <a:t>Stop Teaching GIS </a:t>
            </a:r>
            <a:endParaRPr lang="en-US" sz="2800" dirty="0">
              <a:latin typeface="Avenir LT Std 65 Medium"/>
            </a:endParaRPr>
          </a:p>
          <a:p>
            <a:pPr eaLnBrk="0" hangingPunct="0"/>
            <a:r>
              <a:rPr lang="en-US" sz="2800" dirty="0">
                <a:latin typeface="Avenir LT Std 65 Medium"/>
                <a:hlinkClick r:id="rId3"/>
              </a:rPr>
              <a:t>GIS Grads Want More Coding</a:t>
            </a:r>
            <a:endParaRPr lang="en-US" sz="2800" dirty="0">
              <a:latin typeface="Avenir LT Std 65 Medium"/>
            </a:endParaRPr>
          </a:p>
          <a:p>
            <a:pPr eaLnBrk="0" hangingPunct="0"/>
            <a:r>
              <a:rPr lang="en-US" sz="2800" b="1" dirty="0">
                <a:latin typeface="Avenir LT Std 65 Medium"/>
                <a:hlinkClick r:id="rId4"/>
              </a:rPr>
              <a:t>Training.esri.com</a:t>
            </a:r>
            <a:endParaRPr lang="en-US" sz="2800" b="1" dirty="0">
              <a:latin typeface="Avenir LT Std 65 Medium"/>
            </a:endParaRPr>
          </a:p>
          <a:p>
            <a:pPr eaLnBrk="0" hangingPunct="0"/>
            <a:r>
              <a:rPr lang="en-US" sz="2800" dirty="0">
                <a:latin typeface="Avenir LT Std 65 Medium"/>
                <a:hlinkClick r:id="rId5"/>
              </a:rPr>
              <a:t>www.esri.com/mooc</a:t>
            </a:r>
            <a:endParaRPr lang="en-US" sz="2800" dirty="0">
              <a:latin typeface="Avenir LT Std 65 Medium"/>
            </a:endParaRPr>
          </a:p>
          <a:p>
            <a:pPr eaLnBrk="0" hangingPunct="0"/>
            <a:r>
              <a:rPr lang="en-US" sz="2800" b="1" dirty="0">
                <a:latin typeface="Avenir LT Std 65 Medium"/>
                <a:hlinkClick r:id="rId6"/>
              </a:rPr>
              <a:t>Learn.arcgis.com</a:t>
            </a:r>
            <a:endParaRPr lang="en-US" sz="2800" b="1" dirty="0">
              <a:latin typeface="Avenir LT Std 65 Medium"/>
            </a:endParaRPr>
          </a:p>
          <a:p>
            <a:pPr eaLnBrk="0" hangingPunct="0"/>
            <a:r>
              <a:rPr lang="en-US" sz="2800" dirty="0">
                <a:latin typeface="Avenir LT Std 65 Medium"/>
                <a:hlinkClick r:id="rId7"/>
              </a:rPr>
              <a:t>Esripress.esri.com </a:t>
            </a:r>
            <a:endParaRPr lang="en-US" sz="2800" dirty="0">
              <a:latin typeface="Avenir LT Std 65 Medium"/>
            </a:endParaRPr>
          </a:p>
          <a:p>
            <a:pPr eaLnBrk="0" hangingPunct="0"/>
            <a:r>
              <a:rPr lang="en-US" sz="2800" dirty="0">
                <a:latin typeface="Avenir LT Std 65 Medium"/>
                <a:hlinkClick r:id="rId8"/>
              </a:rPr>
              <a:t>esriurl.com/</a:t>
            </a:r>
            <a:r>
              <a:rPr lang="en-US" sz="2800" dirty="0" err="1">
                <a:latin typeface="Avenir LT Std 65 Medium"/>
                <a:hlinkClick r:id="rId8"/>
              </a:rPr>
              <a:t>deskcopy</a:t>
            </a:r>
            <a:endParaRPr lang="en-US" sz="2800" dirty="0">
              <a:latin typeface="Avenir LT Std 65 Medium"/>
            </a:endParaRPr>
          </a:p>
          <a:p>
            <a:pPr marL="1074737" indent="0" eaLnBrk="0" hangingPunct="0">
              <a:buNone/>
            </a:pPr>
            <a:endParaRPr lang="en-US" sz="2800" dirty="0">
              <a:latin typeface="Avenir LT Std 65 Medium"/>
              <a:hlinkClick r:id="rId9"/>
            </a:endParaRPr>
          </a:p>
          <a:p>
            <a:pPr marL="914400" eaLnBrk="0" hangingPunct="0"/>
            <a:r>
              <a:rPr lang="en-US" sz="2800" dirty="0">
                <a:latin typeface="Avenir LT Std 65 Medium"/>
                <a:hlinkClick r:id="rId9"/>
              </a:rPr>
              <a:t>Doc.arcgis.com</a:t>
            </a:r>
            <a:endParaRPr lang="en-US" sz="2800" dirty="0">
              <a:latin typeface="Avenir LT Std 65 Medium"/>
            </a:endParaRPr>
          </a:p>
          <a:p>
            <a:pPr marL="914400" eaLnBrk="0" hangingPunct="0"/>
            <a:r>
              <a:rPr lang="en-US" sz="2800" dirty="0">
                <a:latin typeface="Avenir LT Std 65 Medium"/>
                <a:hlinkClick r:id="rId10"/>
              </a:rPr>
              <a:t>YouTube.com </a:t>
            </a:r>
            <a:endParaRPr lang="en-US" sz="2800" dirty="0">
              <a:latin typeface="Avenir LT Std 65 Medium"/>
            </a:endParaRPr>
          </a:p>
          <a:p>
            <a:pPr marL="914400" eaLnBrk="0" hangingPunct="0"/>
            <a:r>
              <a:rPr lang="en-US" sz="2800" dirty="0">
                <a:latin typeface="Avenir LT Std 65 Medium"/>
                <a:hlinkClick r:id="rId11"/>
              </a:rPr>
              <a:t>www.esri.com/video</a:t>
            </a:r>
            <a:endParaRPr lang="en-US" sz="2800" dirty="0">
              <a:latin typeface="Avenir LT Std 65 Medium"/>
            </a:endParaRPr>
          </a:p>
          <a:p>
            <a:pPr marL="914400" eaLnBrk="0" hangingPunct="0"/>
            <a:r>
              <a:rPr lang="en-US" sz="2800" dirty="0">
                <a:latin typeface="Avenir LT Std 65 Medium"/>
                <a:hlinkClick r:id="rId12"/>
              </a:rPr>
              <a:t>Blogs.esri.com</a:t>
            </a:r>
            <a:endParaRPr lang="en-US" sz="2800" dirty="0">
              <a:latin typeface="Avenir LT Std 65 Medium"/>
            </a:endParaRPr>
          </a:p>
          <a:p>
            <a:pPr marL="914400" eaLnBrk="0" hangingPunct="0"/>
            <a:r>
              <a:rPr lang="en-US" sz="2800" dirty="0">
                <a:latin typeface="Avenir LT Std 65 Medium"/>
                <a:hlinkClick r:id="rId13"/>
              </a:rPr>
              <a:t>Careers.esri.com</a:t>
            </a:r>
            <a:endParaRPr lang="en-US" sz="2800" dirty="0">
              <a:latin typeface="Avenir LT Std 65 Medium"/>
            </a:endParaRPr>
          </a:p>
          <a:p>
            <a:pPr marL="914400" eaLnBrk="0" hangingPunct="0"/>
            <a:r>
              <a:rPr lang="en-US" sz="2800" dirty="0">
                <a:latin typeface="Avenir LT Std 65 Medium"/>
                <a:hlinkClick r:id="rId14"/>
              </a:rPr>
              <a:t>Community.esri.com</a:t>
            </a:r>
            <a:endParaRPr lang="en-US" sz="2800" dirty="0">
              <a:latin typeface="Avenir LT Std 65 Medium"/>
            </a:endParaRPr>
          </a:p>
          <a:p>
            <a:pPr eaLnBrk="0" hangingPunct="0">
              <a:lnSpc>
                <a:spcPts val="1800"/>
              </a:lnSpc>
            </a:pPr>
            <a:endParaRPr lang="en-US" dirty="0">
              <a:solidFill>
                <a:schemeClr val="tx2"/>
              </a:solidFill>
            </a:endParaRPr>
          </a:p>
        </p:txBody>
      </p:sp>
    </p:spTree>
    <p:extLst>
      <p:ext uri="{BB962C8B-B14F-4D97-AF65-F5344CB8AC3E}">
        <p14:creationId xmlns:p14="http://schemas.microsoft.com/office/powerpoint/2010/main" val="2416775136"/>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1727995"/>
      </p:ext>
    </p:extLst>
  </p:cSld>
  <p:clrMapOvr>
    <a:masterClrMapping/>
  </p:clrMapOvr>
  <p:transition spd="med">
    <p:fade/>
  </p:transition>
</p:sld>
</file>

<file path=ppt/theme/theme1.xml><?xml version="1.0" encoding="utf-8"?>
<a:theme xmlns:a="http://schemas.openxmlformats.org/drawingml/2006/main" name="Esri_Corporate_Template-Dark">
  <a:themeElements>
    <a:clrScheme name="Custom 3">
      <a:dk1>
        <a:sysClr val="windowText" lastClr="000000"/>
      </a:dk1>
      <a:lt1>
        <a:sysClr val="window" lastClr="FFFFFF"/>
      </a:lt1>
      <a:dk2>
        <a:srgbClr val="007AC2"/>
      </a:dk2>
      <a:lt2>
        <a:srgbClr val="FFFF96"/>
      </a:lt2>
      <a:accent1>
        <a:srgbClr val="35AC46"/>
      </a:accent1>
      <a:accent2>
        <a:srgbClr val="AAD04B"/>
      </a:accent2>
      <a:accent3>
        <a:srgbClr val="F89927"/>
      </a:accent3>
      <a:accent4>
        <a:srgbClr val="00B9F2"/>
      </a:accent4>
      <a:accent5>
        <a:srgbClr val="8E499B"/>
      </a:accent5>
      <a:accent6>
        <a:srgbClr val="BE9969"/>
      </a:accent6>
      <a:hlink>
        <a:srgbClr val="FFFFFF"/>
      </a:hlink>
      <a:folHlink>
        <a:srgbClr val="FFFFFF"/>
      </a:folHlink>
    </a:clrScheme>
    <a:fontScheme name="Esri-Arial">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none" lIns="91440" tIns="45720" rIns="91440" bIns="45720" numCol="1" rtlCol="0" anchor="ctr" anchorCtr="0" compatLnSpc="1">
        <a:prstTxWarp prst="textNoShape">
          <a:avLst/>
        </a:prstTxWarp>
      </a:bodyPr>
      <a:lstStyle>
        <a:defPPr algn="ctr" eaLnBrk="0" fontAlgn="base" hangingPunct="0">
          <a:spcBef>
            <a:spcPct val="0"/>
          </a:spcBef>
          <a:spcAft>
            <a:spcPct val="0"/>
          </a:spcAft>
          <a:defRPr sz="1400" b="1" dirty="0">
            <a:solidFill>
              <a:srgbClr val="000000"/>
            </a:solidFill>
            <a:latin typeface="Arial" charset="0"/>
            <a:ea typeface="ＭＳ Ｐゴシック" pitchFamily="16" charset="-128"/>
            <a:cs typeface="ＭＳ Ｐゴシック" pitchFamily="-97" charset="-128"/>
          </a:defRPr>
        </a:defPPr>
      </a:lstStyle>
      <a:style>
        <a:lnRef idx="1">
          <a:schemeClr val="accent1"/>
        </a:lnRef>
        <a:fillRef idx="3">
          <a:schemeClr val="accent1"/>
        </a:fillRef>
        <a:effectRef idx="2">
          <a:schemeClr val="accent1"/>
        </a:effectRef>
        <a:fontRef idx="minor">
          <a:schemeClr val="lt1"/>
        </a:fontRef>
      </a:style>
    </a:spDef>
    <a:lnDef>
      <a:spPr bwMode="auto">
        <a:noFill/>
        <a:ln w="3175" cap="flat" cmpd="sng" algn="ctr">
          <a:solidFill>
            <a:srgbClr val="FF6600"/>
          </a:solidFill>
          <a:prstDash val="solid"/>
          <a:round/>
          <a:headEnd type="none" w="med" len="med"/>
          <a:tailEnd type="none" w="med" len="med"/>
        </a:ln>
        <a:effectLst/>
      </a:spPr>
      <a:bodyPr/>
      <a:lstStyle/>
    </a:lnDef>
    <a:txDef>
      <a:spPr>
        <a:noFill/>
        <a:effectLst/>
      </a:spPr>
      <a:bodyPr wrap="square" lIns="0" tIns="0" rIns="0" bIns="0" rtlCol="0">
        <a:noAutofit/>
      </a:bodyPr>
      <a:lstStyle>
        <a:defPPr algn="l" eaLnBrk="0" hangingPunct="0">
          <a:lnSpc>
            <a:spcPts val="1800"/>
          </a:lnSpc>
          <a:defRPr sz="1400" b="1" dirty="0" smtClean="0">
            <a:ea typeface="+mn-ea"/>
            <a:cs typeface="+mn-cs"/>
          </a:defRPr>
        </a:defPPr>
      </a:lstStyle>
    </a:txDef>
  </a:objectDefaults>
  <a:extraClrSchemeLst/>
  <a:extLst>
    <a:ext uri="{05A4C25C-085E-4340-85A3-A5531E510DB2}">
      <thm15:themeFamily xmlns:thm15="http://schemas.microsoft.com/office/thememl/2012/main" name="Esri_Corporate_Template-Dark" id="{62A57839-816C-DD40-89BF-1C32BC75980C}" vid="{B3749CB9-E79A-FB42-8D76-A7C3AB67D11D}"/>
    </a:ext>
  </a:extLst>
</a:theme>
</file>

<file path=ppt/theme/theme2.xml><?xml version="1.0" encoding="utf-8"?>
<a:theme xmlns:a="http://schemas.openxmlformats.org/drawingml/2006/main" name="1_Esri_Corporate_Template-Dark">
  <a:themeElements>
    <a:clrScheme name="Esri Branding Colors 2013_Blue Background 1">
      <a:dk1>
        <a:sysClr val="windowText" lastClr="000000"/>
      </a:dk1>
      <a:lt1>
        <a:sysClr val="window" lastClr="FFFFFF"/>
      </a:lt1>
      <a:dk2>
        <a:srgbClr val="007AC2"/>
      </a:dk2>
      <a:lt2>
        <a:srgbClr val="FFFF96"/>
      </a:lt2>
      <a:accent1>
        <a:srgbClr val="35AC46"/>
      </a:accent1>
      <a:accent2>
        <a:srgbClr val="AAD04B"/>
      </a:accent2>
      <a:accent3>
        <a:srgbClr val="F89927"/>
      </a:accent3>
      <a:accent4>
        <a:srgbClr val="00B9F2"/>
      </a:accent4>
      <a:accent5>
        <a:srgbClr val="8E499B"/>
      </a:accent5>
      <a:accent6>
        <a:srgbClr val="BE9969"/>
      </a:accent6>
      <a:hlink>
        <a:srgbClr val="C0E8FF"/>
      </a:hlink>
      <a:folHlink>
        <a:srgbClr val="81D0FF"/>
      </a:folHlink>
    </a:clrScheme>
    <a:fontScheme name="Esri-Arial">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none" lIns="91440" tIns="45720" rIns="91440" bIns="45720" numCol="1" rtlCol="0" anchor="ctr" anchorCtr="0" compatLnSpc="1">
        <a:prstTxWarp prst="textNoShape">
          <a:avLst/>
        </a:prstTxWarp>
      </a:bodyPr>
      <a:lstStyle>
        <a:defPPr algn="ctr" eaLnBrk="0" fontAlgn="base" hangingPunct="0">
          <a:spcBef>
            <a:spcPct val="0"/>
          </a:spcBef>
          <a:spcAft>
            <a:spcPct val="0"/>
          </a:spcAft>
          <a:defRPr sz="1400" b="1" dirty="0">
            <a:solidFill>
              <a:srgbClr val="000000"/>
            </a:solidFill>
            <a:latin typeface="Arial" charset="0"/>
            <a:ea typeface="ＭＳ Ｐゴシック" pitchFamily="16" charset="-128"/>
            <a:cs typeface="ＭＳ Ｐゴシック" pitchFamily="-97" charset="-128"/>
          </a:defRPr>
        </a:defPPr>
      </a:lstStyle>
      <a:style>
        <a:lnRef idx="1">
          <a:schemeClr val="accent1"/>
        </a:lnRef>
        <a:fillRef idx="3">
          <a:schemeClr val="accent1"/>
        </a:fillRef>
        <a:effectRef idx="2">
          <a:schemeClr val="accent1"/>
        </a:effectRef>
        <a:fontRef idx="minor">
          <a:schemeClr val="lt1"/>
        </a:fontRef>
      </a:style>
    </a:spDef>
    <a:lnDef>
      <a:spPr bwMode="auto">
        <a:noFill/>
        <a:ln w="3175" cap="flat" cmpd="sng" algn="ctr">
          <a:solidFill>
            <a:srgbClr val="FF6600"/>
          </a:solidFill>
          <a:prstDash val="solid"/>
          <a:round/>
          <a:headEnd type="none" w="med" len="med"/>
          <a:tailEnd type="none" w="med" len="med"/>
        </a:ln>
        <a:effectLst/>
      </a:spPr>
      <a:bodyPr/>
      <a:lstStyle/>
    </a:lnDef>
    <a:txDef>
      <a:spPr>
        <a:noFill/>
        <a:effectLst/>
      </a:spPr>
      <a:bodyPr wrap="square" lIns="0" tIns="0" rIns="0" bIns="0" rtlCol="0">
        <a:noAutofit/>
      </a:bodyPr>
      <a:lstStyle>
        <a:defPPr algn="l" eaLnBrk="0" hangingPunct="0">
          <a:lnSpc>
            <a:spcPts val="1800"/>
          </a:lnSpc>
          <a:defRPr sz="1400" b="1" dirty="0" smtClean="0">
            <a:ea typeface="+mn-ea"/>
            <a:cs typeface="+mn-cs"/>
          </a:defRPr>
        </a:defPPr>
      </a:lstStyle>
    </a:txDef>
  </a:objectDefaults>
  <a:extraClrSchemeLst/>
  <a:extLst>
    <a:ext uri="{05A4C25C-085E-4340-85A3-A5531E510DB2}">
      <thm15:themeFamily xmlns:thm15="http://schemas.microsoft.com/office/thememl/2012/main" name="Esri_Corporate_Template-Dark" id="{0C0D75C2-D9DF-8C49-86F8-F2DC66D89890}" vid="{2BE2C959-104A-BF4C-8198-B233A733597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_rels/item19.xml.rels><?xml version="1.0" encoding="UTF-8" standalone="yes"?>
<Relationships xmlns="http://schemas.openxmlformats.org/package/2006/relationships"><Relationship Id="rId1" Type="http://schemas.openxmlformats.org/officeDocument/2006/relationships/customXmlProps" Target="itemProps19.xml"/></Relationships>
</file>

<file path=customXml/_rels/item20.xml.rels><?xml version="1.0" encoding="UTF-8" standalone="yes"?>
<Relationships xmlns="http://schemas.openxmlformats.org/package/2006/relationships"><Relationship Id="rId1" Type="http://schemas.openxmlformats.org/officeDocument/2006/relationships/customXmlProps" Target="itemProps20.xml"/></Relationships>
</file>

<file path=customXml/_rels/item21.xml.rels><?xml version="1.0" encoding="UTF-8" standalone="yes"?>
<Relationships xmlns="http://schemas.openxmlformats.org/package/2006/relationships"><Relationship Id="rId1" Type="http://schemas.openxmlformats.org/officeDocument/2006/relationships/customXmlProps" Target="itemProps21.xml"/></Relationships>
</file>

<file path=customXml/_rels/item22.xml.rels><?xml version="1.0" encoding="UTF-8" standalone="yes"?>
<Relationships xmlns="http://schemas.openxmlformats.org/package/2006/relationships"><Relationship Id="rId1" Type="http://schemas.openxmlformats.org/officeDocument/2006/relationships/customXmlProps" Target="itemProps22.xml"/></Relationships>
</file>

<file path=customXml/_rels/item23.xml.rels><?xml version="1.0" encoding="UTF-8" standalone="yes"?>
<Relationships xmlns="http://schemas.openxmlformats.org/package/2006/relationships"><Relationship Id="rId1" Type="http://schemas.openxmlformats.org/officeDocument/2006/relationships/customXmlProps" Target="itemProps23.xml"/></Relationships>
</file>

<file path=customXml/_rels/item24.xml.rels><?xml version="1.0" encoding="UTF-8" standalone="yes"?>
<Relationships xmlns="http://schemas.openxmlformats.org/package/2006/relationships"><Relationship Id="rId1" Type="http://schemas.openxmlformats.org/officeDocument/2006/relationships/customXmlProps" Target="itemProps24.xml"/></Relationships>
</file>

<file path=customXml/_rels/item25.xml.rels><?xml version="1.0" encoding="UTF-8" standalone="yes"?>
<Relationships xmlns="http://schemas.openxmlformats.org/package/2006/relationships"><Relationship Id="rId1" Type="http://schemas.openxmlformats.org/officeDocument/2006/relationships/customXmlProps" Target="itemProps25.xml"/></Relationships>
</file>

<file path=customXml/_rels/item26.xml.rels><?xml version="1.0" encoding="UTF-8" standalone="yes"?>
<Relationships xmlns="http://schemas.openxmlformats.org/package/2006/relationships"><Relationship Id="rId1" Type="http://schemas.openxmlformats.org/officeDocument/2006/relationships/customXmlProps" Target="itemProps26.xml"/></Relationships>
</file>

<file path=customXml/_rels/item27.xml.rels><?xml version="1.0" encoding="UTF-8" standalone="yes"?>
<Relationships xmlns="http://schemas.openxmlformats.org/package/2006/relationships"><Relationship Id="rId1" Type="http://schemas.openxmlformats.org/officeDocument/2006/relationships/customXmlProps" Target="itemProps27.xml"/></Relationships>
</file>

<file path=customXml/_rels/item28.xml.rels><?xml version="1.0" encoding="UTF-8" standalone="yes"?>
<Relationships xmlns="http://schemas.openxmlformats.org/package/2006/relationships"><Relationship Id="rId1" Type="http://schemas.openxmlformats.org/officeDocument/2006/relationships/customXmlProps" Target="itemProps28.xml"/></Relationships>
</file>

<file path=customXml/_rels/item29.xml.rels><?xml version="1.0" encoding="UTF-8" standalone="yes"?>
<Relationships xmlns="http://schemas.openxmlformats.org/package/2006/relationships"><Relationship Id="rId1" Type="http://schemas.openxmlformats.org/officeDocument/2006/relationships/customXmlProps" Target="itemProps29.xml"/></Relationships>
</file>

<file path=customXml/_rels/item30.xml.rels><?xml version="1.0" encoding="UTF-8" standalone="yes"?>
<Relationships xmlns="http://schemas.openxmlformats.org/package/2006/relationships"><Relationship Id="rId1" Type="http://schemas.openxmlformats.org/officeDocument/2006/relationships/customXmlProps" Target="itemProps30.xml"/></Relationships>
</file>

<file path=customXml/_rels/item31.xml.rels><?xml version="1.0" encoding="UTF-8" standalone="yes"?>
<Relationships xmlns="http://schemas.openxmlformats.org/package/2006/relationships"><Relationship Id="rId1" Type="http://schemas.openxmlformats.org/officeDocument/2006/relationships/customXmlProps" Target="itemProps31.xml"/></Relationships>
</file>

<file path=customXml/_rels/item32.xml.rels><?xml version="1.0" encoding="UTF-8" standalone="yes"?>
<Relationships xmlns="http://schemas.openxmlformats.org/package/2006/relationships"><Relationship Id="rId1" Type="http://schemas.openxmlformats.org/officeDocument/2006/relationships/customXmlProps" Target="itemProps32.xml"/></Relationships>
</file>

<file path=customXml/_rels/item33.xml.rels><?xml version="1.0" encoding="UTF-8" standalone="yes"?>
<Relationships xmlns="http://schemas.openxmlformats.org/package/2006/relationships"><Relationship Id="rId1" Type="http://schemas.openxmlformats.org/officeDocument/2006/relationships/customXmlProps" Target="itemProps33.xml"/></Relationships>
</file>

<file path=customXml/_rels/item34.xml.rels><?xml version="1.0" encoding="UTF-8" standalone="yes"?>
<Relationships xmlns="http://schemas.openxmlformats.org/package/2006/relationships"><Relationship Id="rId1" Type="http://schemas.openxmlformats.org/officeDocument/2006/relationships/customXmlProps" Target="itemProps34.xml"/></Relationships>
</file>

<file path=customXml/_rels/item35.xml.rels><?xml version="1.0" encoding="UTF-8" standalone="yes"?>
<Relationships xmlns="http://schemas.openxmlformats.org/package/2006/relationships"><Relationship Id="rId1" Type="http://schemas.openxmlformats.org/officeDocument/2006/relationships/customXmlProps" Target="itemProps35.xml"/></Relationships>
</file>

<file path=customXml/_rels/item36.xml.rels><?xml version="1.0" encoding="UTF-8" standalone="yes"?>
<Relationships xmlns="http://schemas.openxmlformats.org/package/2006/relationships"><Relationship Id="rId1" Type="http://schemas.openxmlformats.org/officeDocument/2006/relationships/customXmlProps" Target="itemProps36.xml"/></Relationships>
</file>

<file path=customXml/_rels/item37.xml.rels><?xml version="1.0" encoding="UTF-8" standalone="yes"?>
<Relationships xmlns="http://schemas.openxmlformats.org/package/2006/relationships"><Relationship Id="rId1" Type="http://schemas.openxmlformats.org/officeDocument/2006/relationships/customXmlProps" Target="itemProps37.xml"/></Relationships>
</file>

<file path=customXml/_rels/item38.xml.rels><?xml version="1.0" encoding="UTF-8" standalone="yes"?>
<Relationships xmlns="http://schemas.openxmlformats.org/package/2006/relationships"><Relationship Id="rId1" Type="http://schemas.openxmlformats.org/officeDocument/2006/relationships/customXmlProps" Target="itemProps38.xml"/></Relationships>
</file>

<file path=customXml/_rels/item39.xml.rels><?xml version="1.0" encoding="UTF-8" standalone="yes"?>
<Relationships xmlns="http://schemas.openxmlformats.org/package/2006/relationships"><Relationship Id="rId1" Type="http://schemas.openxmlformats.org/officeDocument/2006/relationships/customXmlProps" Target="itemProps39.xml"/></Relationships>
</file>

<file path=customXml/_rels/item40.xml.rels><?xml version="1.0" encoding="UTF-8" standalone="yes"?>
<Relationships xmlns="http://schemas.openxmlformats.org/package/2006/relationships"><Relationship Id="rId1" Type="http://schemas.openxmlformats.org/officeDocument/2006/relationships/customXmlProps" Target="itemProps40.xml"/></Relationships>
</file>

<file path=customXml/_rels/item41.xml.rels><?xml version="1.0" encoding="UTF-8" standalone="yes"?>
<Relationships xmlns="http://schemas.openxmlformats.org/package/2006/relationships"><Relationship Id="rId1" Type="http://schemas.openxmlformats.org/officeDocument/2006/relationships/customXmlProps" Target="itemProps41.xml"/></Relationships>
</file>

<file path=customXml/_rels/item42.xml.rels><?xml version="1.0" encoding="UTF-8" standalone="yes"?>
<Relationships xmlns="http://schemas.openxmlformats.org/package/2006/relationships"><Relationship Id="rId1" Type="http://schemas.openxmlformats.org/officeDocument/2006/relationships/customXmlProps" Target="itemProps42.xml"/></Relationships>
</file>

<file path=customXml/_rels/item43.xml.rels><?xml version="1.0" encoding="UTF-8" standalone="yes"?>
<Relationships xmlns="http://schemas.openxmlformats.org/package/2006/relationships"><Relationship Id="rId1" Type="http://schemas.openxmlformats.org/officeDocument/2006/relationships/customXmlProps" Target="itemProps43.xml"/></Relationships>
</file>

<file path=customXml/_rels/item44.xml.rels><?xml version="1.0" encoding="UTF-8" standalone="yes"?>
<Relationships xmlns="http://schemas.openxmlformats.org/package/2006/relationships"><Relationship Id="rId1" Type="http://schemas.openxmlformats.org/officeDocument/2006/relationships/customXmlProps" Target="itemProps44.xml"/></Relationships>
</file>

<file path=customXml/_rels/item45.xml.rels><?xml version="1.0" encoding="UTF-8" standalone="yes"?>
<Relationships xmlns="http://schemas.openxmlformats.org/package/2006/relationships"><Relationship Id="rId1" Type="http://schemas.openxmlformats.org/officeDocument/2006/relationships/customXmlProps" Target="itemProps45.xml"/></Relationships>
</file>

<file path=customXml/_rels/item46.xml.rels><?xml version="1.0" encoding="UTF-8" standalone="yes"?>
<Relationships xmlns="http://schemas.openxmlformats.org/package/2006/relationships"><Relationship Id="rId1" Type="http://schemas.openxmlformats.org/officeDocument/2006/relationships/customXmlProps" Target="itemProps46.xml"/></Relationships>
</file>

<file path=customXml/_rels/item47.xml.rels><?xml version="1.0" encoding="UTF-8" standalone="yes"?>
<Relationships xmlns="http://schemas.openxmlformats.org/package/2006/relationships"><Relationship Id="rId1" Type="http://schemas.openxmlformats.org/officeDocument/2006/relationships/customXmlProps" Target="itemProps47.xml"/></Relationships>
</file>

<file path=customXml/_rels/item48.xml.rels><?xml version="1.0" encoding="UTF-8" standalone="yes"?>
<Relationships xmlns="http://schemas.openxmlformats.org/package/2006/relationships"><Relationship Id="rId1" Type="http://schemas.openxmlformats.org/officeDocument/2006/relationships/customXmlProps" Target="itemProps48.xml"/></Relationships>
</file>

<file path=customXml/_rels/item49.xml.rels><?xml version="1.0" encoding="UTF-8" standalone="yes"?>
<Relationships xmlns="http://schemas.openxmlformats.org/package/2006/relationships"><Relationship Id="rId1" Type="http://schemas.openxmlformats.org/officeDocument/2006/relationships/customXmlProps" Target="itemProps49.xml"/></Relationships>
</file>

<file path=customXml/_rels/item50.xml.rels><?xml version="1.0" encoding="UTF-8" standalone="yes"?>
<Relationships xmlns="http://schemas.openxmlformats.org/package/2006/relationships"><Relationship Id="rId1" Type="http://schemas.openxmlformats.org/officeDocument/2006/relationships/customXmlProps" Target="itemProps50.xml"/></Relationships>
</file>

<file path=customXml/_rels/item51.xml.rels><?xml version="1.0" encoding="UTF-8" standalone="yes"?>
<Relationships xmlns="http://schemas.openxmlformats.org/package/2006/relationships"><Relationship Id="rId1" Type="http://schemas.openxmlformats.org/officeDocument/2006/relationships/customXmlProps" Target="itemProps51.xml"/></Relationships>
</file>

<file path=customXml/_rels/item52.xml.rels><?xml version="1.0" encoding="UTF-8" standalone="yes"?>
<Relationships xmlns="http://schemas.openxmlformats.org/package/2006/relationships"><Relationship Id="rId1" Type="http://schemas.openxmlformats.org/officeDocument/2006/relationships/customXmlProps" Target="itemProps52.xml"/></Relationships>
</file>

<file path=customXml/_rels/item53.xml.rels><?xml version="1.0" encoding="UTF-8" standalone="yes"?>
<Relationships xmlns="http://schemas.openxmlformats.org/package/2006/relationships"><Relationship Id="rId1" Type="http://schemas.openxmlformats.org/officeDocument/2006/relationships/customXmlProps" Target="itemProps53.xml"/></Relationships>
</file>

<file path=customXml/_rels/item54.xml.rels><?xml version="1.0" encoding="UTF-8" standalone="yes"?>
<Relationships xmlns="http://schemas.openxmlformats.org/package/2006/relationships"><Relationship Id="rId1" Type="http://schemas.openxmlformats.org/officeDocument/2006/relationships/customXmlProps" Target="itemProps54.xml"/></Relationships>
</file>

<file path=customXml/_rels/item55.xml.rels><?xml version="1.0" encoding="UTF-8" standalone="yes"?>
<Relationships xmlns="http://schemas.openxmlformats.org/package/2006/relationships"><Relationship Id="rId1" Type="http://schemas.openxmlformats.org/officeDocument/2006/relationships/customXmlProps" Target="itemProps55.xml"/></Relationships>
</file>

<file path=customXml/_rels/item56.xml.rels><?xml version="1.0" encoding="UTF-8" standalone="yes"?>
<Relationships xmlns="http://schemas.openxmlformats.org/package/2006/relationships"><Relationship Id="rId1" Type="http://schemas.openxmlformats.org/officeDocument/2006/relationships/customXmlProps" Target="itemProps56.xml"/></Relationships>
</file>

<file path=customXml/_rels/item57.xml.rels><?xml version="1.0" encoding="UTF-8" standalone="yes"?>
<Relationships xmlns="http://schemas.openxmlformats.org/package/2006/relationships"><Relationship Id="rId1" Type="http://schemas.openxmlformats.org/officeDocument/2006/relationships/customXmlProps" Target="itemProps57.xml"/></Relationships>
</file>

<file path=customXml/_rels/item58.xml.rels><?xml version="1.0" encoding="UTF-8" standalone="yes"?>
<Relationships xmlns="http://schemas.openxmlformats.org/package/2006/relationships"><Relationship Id="rId1" Type="http://schemas.openxmlformats.org/officeDocument/2006/relationships/customXmlProps" Target="itemProps58.xml"/></Relationships>
</file>

<file path=customXml/_rels/item59.xml.rels><?xml version="1.0" encoding="UTF-8" standalone="yes"?>
<Relationships xmlns="http://schemas.openxmlformats.org/package/2006/relationships"><Relationship Id="rId1" Type="http://schemas.openxmlformats.org/officeDocument/2006/relationships/customXmlProps" Target="itemProps59.xml"/></Relationships>
</file>

<file path=customXml/_rels/item60.xml.rels><?xml version="1.0" encoding="UTF-8" standalone="yes"?>
<Relationships xmlns="http://schemas.openxmlformats.org/package/2006/relationships"><Relationship Id="rId1" Type="http://schemas.openxmlformats.org/officeDocument/2006/relationships/customXmlProps" Target="itemProps60.xml"/></Relationships>
</file>

<file path=customXml/_rels/item61.xml.rels><?xml version="1.0" encoding="UTF-8" standalone="yes"?>
<Relationships xmlns="http://schemas.openxmlformats.org/package/2006/relationships"><Relationship Id="rId1" Type="http://schemas.openxmlformats.org/officeDocument/2006/relationships/customXmlProps" Target="itemProps61.xml"/></Relationships>
</file>

<file path=customXml/_rels/item62.xml.rels><?xml version="1.0" encoding="UTF-8" standalone="yes"?>
<Relationships xmlns="http://schemas.openxmlformats.org/package/2006/relationships"><Relationship Id="rId1" Type="http://schemas.openxmlformats.org/officeDocument/2006/relationships/customXmlProps" Target="itemProps62.xml"/></Relationships>
</file>

<file path=customXml/_rels/item63.xml.rels><?xml version="1.0" encoding="UTF-8" standalone="yes"?>
<Relationships xmlns="http://schemas.openxmlformats.org/package/2006/relationships"><Relationship Id="rId1" Type="http://schemas.openxmlformats.org/officeDocument/2006/relationships/customXmlProps" Target="itemProps63.xml"/></Relationships>
</file>

<file path=customXml/_rels/item64.xml.rels><?xml version="1.0" encoding="UTF-8" standalone="yes"?>
<Relationships xmlns="http://schemas.openxmlformats.org/package/2006/relationships"><Relationship Id="rId1" Type="http://schemas.openxmlformats.org/officeDocument/2006/relationships/customXmlProps" Target="itemProps64.xml"/></Relationships>
</file>

<file path=customXml/_rels/item65.xml.rels><?xml version="1.0" encoding="UTF-8" standalone="yes"?>
<Relationships xmlns="http://schemas.openxmlformats.org/package/2006/relationships"><Relationship Id="rId1" Type="http://schemas.openxmlformats.org/officeDocument/2006/relationships/customXmlProps" Target="itemProps65.xml"/></Relationships>
</file>

<file path=customXml/_rels/item66.xml.rels><?xml version="1.0" encoding="UTF-8" standalone="yes"?>
<Relationships xmlns="http://schemas.openxmlformats.org/package/2006/relationships"><Relationship Id="rId1" Type="http://schemas.openxmlformats.org/officeDocument/2006/relationships/customXmlProps" Target="itemProps66.xml"/></Relationships>
</file>

<file path=customXml/_rels/item67.xml.rels><?xml version="1.0" encoding="UTF-8" standalone="yes"?>
<Relationships xmlns="http://schemas.openxmlformats.org/package/2006/relationships"><Relationship Id="rId1" Type="http://schemas.openxmlformats.org/officeDocument/2006/relationships/customXmlProps" Target="itemProps67.xml"/></Relationships>
</file>

<file path=customXml/_rels/item68.xml.rels><?xml version="1.0" encoding="UTF-8" standalone="yes"?>
<Relationships xmlns="http://schemas.openxmlformats.org/package/2006/relationships"><Relationship Id="rId1" Type="http://schemas.openxmlformats.org/officeDocument/2006/relationships/customXmlProps" Target="itemProps68.xml"/></Relationships>
</file>

<file path=customXml/item1.xml><?xml version="1.0" encoding="utf-8"?>
<EsriMapsInfo xmlns="ESRI.ArcGIS.Mapping.OfficeIntegration.PowerPointInfo">
  <Version>Version1</Version>
  <RequiresSignIn>False</RequiresSignIn>
</EsriMapsInfo>
</file>

<file path=customXml/item2.xml><?xml version="1.0" encoding="utf-8"?>
<EsriMapsInfo xmlns="ESRI.ArcGIS.Mapping.OfficeIntegration.PowerPointInfo">
  <Version>Version1</Version>
  <RequiresSignIn>False</RequiresSignIn>
</EsriMapsInfo>
</file>

<file path=customXml/item3.xml><?xml version="1.0" encoding="utf-8"?>
<EsriMapsInfo xmlns="ESRI.ArcGIS.Mapping.OfficeIntegration.PowerPointInfo">
  <Version>Version1</Version>
  <RequiresSignIn>False</RequiresSignIn>
</EsriMapsInfo>
</file>

<file path=customXml/item4.xml><?xml version="1.0" encoding="utf-8"?>
<EsriMapsInfo xmlns="ESRI.ArcGIS.Mapping.OfficeIntegration.PowerPointInfo">
  <Version>Version1</Version>
  <RequiresSignIn>False</RequiresSignIn>
</EsriMapsInfo>
</file>

<file path=customXml/item5.xml><?xml version="1.0" encoding="utf-8"?>
<EsriMapsInfo xmlns="ESRI.ArcGIS.Mapping.OfficeIntegration.PowerPointInfo">
  <Version>Version1</Version>
  <RequiresSignIn>False</RequiresSignIn>
</EsriMapsInfo>
</file>

<file path=customXml/item6.xml><?xml version="1.0" encoding="utf-8"?>
<EsriMapsInfo xmlns="ESRI.ArcGIS.Mapping.OfficeIntegration.PowerPointInfo">
  <Version>Version1</Version>
  <RequiresSignIn>False</RequiresSignIn>
</EsriMapsInfo>
</file>

<file path=customXml/item7.xml><?xml version="1.0" encoding="utf-8"?>
<EsriMapsInfo xmlns="ESRI.ArcGIS.Mapping.OfficeIntegration.PowerPointInfo">
  <Version>Version1</Version>
  <RequiresSignIn>False</RequiresSignIn>
</EsriMapsInfo>
</file>

<file path=customXml/item8.xml><?xml version="1.0" encoding="utf-8"?>
<EsriMapsInfo xmlns="ESRI.ArcGIS.Mapping.OfficeIntegration.PowerPointInfo">
  <Version>Version1</Version>
  <RequiresSignIn>False</RequiresSignIn>
</EsriMapsInfo>
</file>

<file path=customXml/item9.xml><?xml version="1.0" encoding="utf-8"?>
<EsriMapsInfo xmlns="ESRI.ArcGIS.Mapping.OfficeIntegration.PowerPointInfo">
  <Version>Version1</Version>
  <RequiresSignIn>False</RequiresSignIn>
</EsriMapsInfo>
</file>

<file path=customXml/item10.xml><?xml version="1.0" encoding="utf-8"?>
<EsriMapsInfo xmlns="ESRI.ArcGIS.Mapping.OfficeIntegration.PowerPointInfo">
  <Version>Version1</Version>
  <RequiresSignIn>False</RequiresSignIn>
</EsriMapsInfo>
</file>

<file path=customXml/item11.xml><?xml version="1.0" encoding="utf-8"?>
<EsriMapsInfo xmlns="ESRI.ArcGIS.Mapping.OfficeIntegration.PowerPointInfo">
  <Version>Version1</Version>
  <RequiresSignIn>False</RequiresSignIn>
</EsriMapsInfo>
</file>

<file path=customXml/item12.xml><?xml version="1.0" encoding="utf-8"?>
<EsriMapsInfo xmlns="ESRI.ArcGIS.Mapping.OfficeIntegration.PowerPointInfo">
  <Version>Version1</Version>
  <RequiresSignIn>False</RequiresSignIn>
</EsriMapsInfo>
</file>

<file path=customXml/item13.xml><?xml version="1.0" encoding="utf-8"?>
<EsriMapsInfo xmlns="ESRI.ArcGIS.Mapping.OfficeIntegration.PowerPointInfo">
  <Version>Version1</Version>
  <RequiresSignIn>False</RequiresSignIn>
</EsriMapsInfo>
</file>

<file path=customXml/item14.xml><?xml version="1.0" encoding="utf-8"?>
<EsriMapsInfo xmlns="ESRI.ArcGIS.Mapping.OfficeIntegration.PowerPointInfo">
  <Version>Version1</Version>
  <RequiresSignIn>False</RequiresSignIn>
</EsriMapsInfo>
</file>

<file path=customXml/item15.xml><?xml version="1.0" encoding="utf-8"?>
<EsriMapsInfo xmlns="ESRI.ArcGIS.Mapping.OfficeIntegration.PowerPointInfo">
  <Version>Version1</Version>
  <RequiresSignIn>False</RequiresSignIn>
</EsriMapsInfo>
</file>

<file path=customXml/item16.xml><?xml version="1.0" encoding="utf-8"?>
<EsriMapsInfo xmlns="ESRI.ArcGIS.Mapping.OfficeIntegration.PowerPointInfo">
  <Version>Version1</Version>
  <RequiresSignIn>False</RequiresSignIn>
</EsriMapsInfo>
</file>

<file path=customXml/item17.xml><?xml version="1.0" encoding="utf-8"?>
<EsriMapsInfo xmlns="ESRI.ArcGIS.Mapping.OfficeIntegration.PowerPointInfo">
  <Version>Version1</Version>
  <RequiresSignIn>False</RequiresSignIn>
</EsriMapsInfo>
</file>

<file path=customXml/item18.xml><?xml version="1.0" encoding="utf-8"?>
<EsriMapsInfo xmlns="ESRI.ArcGIS.Mapping.OfficeIntegration.PowerPointInfo">
  <Version>Version1</Version>
  <RequiresSignIn>False</RequiresSignIn>
</EsriMapsInfo>
</file>

<file path=customXml/item19.xml><?xml version="1.0" encoding="utf-8"?>
<EsriMapsInfo xmlns="ESRI.ArcGIS.Mapping.OfficeIntegration.PowerPointInfo">
  <Version>Version1</Version>
  <RequiresSignIn>False</RequiresSignIn>
</EsriMapsInfo>
</file>

<file path=customXml/item20.xml><?xml version="1.0" encoding="utf-8"?>
<EsriMapsInfo xmlns="ESRI.ArcGIS.Mapping.OfficeIntegration.PowerPointInfo">
  <Version>Version1</Version>
  <RequiresSignIn>False</RequiresSignIn>
</EsriMapsInfo>
</file>

<file path=customXml/item21.xml><?xml version="1.0" encoding="utf-8"?>
<EsriMapsInfo xmlns="ESRI.ArcGIS.Mapping.OfficeIntegration.PowerPointInfo">
  <Version>Version1</Version>
  <RequiresSignIn>False</RequiresSignIn>
</EsriMapsInfo>
</file>

<file path=customXml/item22.xml><?xml version="1.0" encoding="utf-8"?>
<EsriMapsInfo xmlns="ESRI.ArcGIS.Mapping.OfficeIntegration.PowerPointInfo">
  <Version>Version1</Version>
  <RequiresSignIn>False</RequiresSignIn>
</EsriMapsInfo>
</file>

<file path=customXml/item23.xml><?xml version="1.0" encoding="utf-8"?>
<EsriMapsInfo xmlns="ESRI.ArcGIS.Mapping.OfficeIntegration.PowerPointInfo">
  <Version>Version1</Version>
  <RequiresSignIn>False</RequiresSignIn>
</EsriMapsInfo>
</file>

<file path=customXml/item24.xml><?xml version="1.0" encoding="utf-8"?>
<EsriMapsInfo xmlns="ESRI.ArcGIS.Mapping.OfficeIntegration.PowerPointInfo">
  <Version>Version1</Version>
  <RequiresSignIn>False</RequiresSignIn>
</EsriMapsInfo>
</file>

<file path=customXml/item25.xml><?xml version="1.0" encoding="utf-8"?>
<EsriMapsInfo xmlns="ESRI.ArcGIS.Mapping.OfficeIntegration.PowerPointInfo">
  <Version>Version1</Version>
  <RequiresSignIn>False</RequiresSignIn>
</EsriMapsInfo>
</file>

<file path=customXml/item26.xml><?xml version="1.0" encoding="utf-8"?>
<EsriMapsInfo xmlns="ESRI.ArcGIS.Mapping.OfficeIntegration.PowerPointInfo">
  <Version>Version1</Version>
  <RequiresSignIn>False</RequiresSignIn>
</EsriMapsInfo>
</file>

<file path=customXml/item27.xml><?xml version="1.0" encoding="utf-8"?>
<EsriMapsInfo xmlns="ESRI.ArcGIS.Mapping.OfficeIntegration.PowerPointInfo">
  <Version>Version1</Version>
  <RequiresSignIn>False</RequiresSignIn>
</EsriMapsInfo>
</file>

<file path=customXml/item28.xml><?xml version="1.0" encoding="utf-8"?>
<EsriMapsInfo xmlns="ESRI.ArcGIS.Mapping.OfficeIntegration.PowerPointInfo">
  <Version>Version1</Version>
  <RequiresSignIn>False</RequiresSignIn>
</EsriMapsInfo>
</file>

<file path=customXml/item29.xml><?xml version="1.0" encoding="utf-8"?>
<EsriMapsInfo xmlns="ESRI.ArcGIS.Mapping.OfficeIntegration.PowerPointInfo">
  <Version>Version1</Version>
  <RequiresSignIn>False</RequiresSignIn>
</EsriMapsInfo>
</file>

<file path=customXml/item30.xml><?xml version="1.0" encoding="utf-8"?>
<EsriMapsInfo xmlns="ESRI.ArcGIS.Mapping.OfficeIntegration.PowerPointInfo">
  <Version>Version1</Version>
  <RequiresSignIn>False</RequiresSignIn>
</EsriMapsInfo>
</file>

<file path=customXml/item31.xml><?xml version="1.0" encoding="utf-8"?>
<EsriMapsInfo xmlns="ESRI.ArcGIS.Mapping.OfficeIntegration.PowerPointInfo">
  <Version>Version1</Version>
  <RequiresSignIn>False</RequiresSignIn>
</EsriMapsInfo>
</file>

<file path=customXml/item32.xml><?xml version="1.0" encoding="utf-8"?>
<EsriMapsInfo xmlns="ESRI.ArcGIS.Mapping.OfficeIntegration.PowerPointInfo">
  <Version>Version1</Version>
  <RequiresSignIn>False</RequiresSignIn>
</EsriMapsInfo>
</file>

<file path=customXml/item33.xml><?xml version="1.0" encoding="utf-8"?>
<EsriMapsInfo xmlns="ESRI.ArcGIS.Mapping.OfficeIntegration.PowerPointInfo">
  <Version>Version1</Version>
  <RequiresSignIn>False</RequiresSignIn>
</EsriMapsInfo>
</file>

<file path=customXml/item34.xml><?xml version="1.0" encoding="utf-8"?>
<EsriMapsInfo xmlns="ESRI.ArcGIS.Mapping.OfficeIntegration.PowerPointInfo">
  <Version>Version1</Version>
  <RequiresSignIn>False</RequiresSignIn>
</EsriMapsInfo>
</file>

<file path=customXml/item35.xml><?xml version="1.0" encoding="utf-8"?>
<EsriMapsInfo xmlns="ESRI.ArcGIS.Mapping.OfficeIntegration.PowerPointInfo">
  <Version>Version1</Version>
  <RequiresSignIn>False</RequiresSignIn>
</EsriMapsInfo>
</file>

<file path=customXml/item36.xml><?xml version="1.0" encoding="utf-8"?>
<EsriMapsInfo xmlns="ESRI.ArcGIS.Mapping.OfficeIntegration.PowerPointInfo">
  <Version>Version1</Version>
  <RequiresSignIn>False</RequiresSignIn>
</EsriMapsInfo>
</file>

<file path=customXml/item37.xml><?xml version="1.0" encoding="utf-8"?>
<EsriMapsInfo xmlns="ESRI.ArcGIS.Mapping.OfficeIntegration.PowerPointInfo">
  <Version>Version1</Version>
  <RequiresSignIn>False</RequiresSignIn>
</EsriMapsInfo>
</file>

<file path=customXml/item38.xml><?xml version="1.0" encoding="utf-8"?>
<EsriMapsInfo xmlns="ESRI.ArcGIS.Mapping.OfficeIntegration.PowerPointInfo">
  <Version>Version1</Version>
  <RequiresSignIn>False</RequiresSignIn>
</EsriMapsInfo>
</file>

<file path=customXml/item39.xml><?xml version="1.0" encoding="utf-8"?>
<EsriMapsInfo xmlns="ESRI.ArcGIS.Mapping.OfficeIntegration.PowerPointInfo">
  <Version>Version1</Version>
  <RequiresSignIn>False</RequiresSignIn>
</EsriMapsInfo>
</file>

<file path=customXml/item40.xml><?xml version="1.0" encoding="utf-8"?>
<EsriMapsInfo xmlns="ESRI.ArcGIS.Mapping.OfficeIntegration.PowerPointInfo">
  <Version>Version1</Version>
  <RequiresSignIn>False</RequiresSignIn>
</EsriMapsInfo>
</file>

<file path=customXml/item41.xml><?xml version="1.0" encoding="utf-8"?>
<EsriMapsInfo xmlns="ESRI.ArcGIS.Mapping.OfficeIntegration.PowerPointInfo">
  <Version>Version1</Version>
  <RequiresSignIn>False</RequiresSignIn>
</EsriMapsInfo>
</file>

<file path=customXml/item42.xml><?xml version="1.0" encoding="utf-8"?>
<EsriMapsInfo xmlns="ESRI.ArcGIS.Mapping.OfficeIntegration.PowerPointInfo">
  <Version>Version1</Version>
  <RequiresSignIn>False</RequiresSignIn>
</EsriMapsInfo>
</file>

<file path=customXml/item43.xml><?xml version="1.0" encoding="utf-8"?>
<EsriMapsInfo xmlns="ESRI.ArcGIS.Mapping.OfficeIntegration.PowerPointInfo">
  <Version>Version1</Version>
  <RequiresSignIn>False</RequiresSignIn>
</EsriMapsInfo>
</file>

<file path=customXml/item44.xml><?xml version="1.0" encoding="utf-8"?>
<EsriMapsInfo xmlns="ESRI.ArcGIS.Mapping.OfficeIntegration.PowerPointInfo">
  <Version>Version1</Version>
  <RequiresSignIn>False</RequiresSignIn>
</EsriMapsInfo>
</file>

<file path=customXml/item45.xml><?xml version="1.0" encoding="utf-8"?>
<EsriMapsInfo xmlns="ESRI.ArcGIS.Mapping.OfficeIntegration.PowerPointInfo">
  <Version>Version1</Version>
  <RequiresSignIn>False</RequiresSignIn>
</EsriMapsInfo>
</file>

<file path=customXml/item46.xml><?xml version="1.0" encoding="utf-8"?>
<EsriMapsInfo xmlns="ESRI.ArcGIS.Mapping.OfficeIntegration.PowerPointInfo">
  <Version>Version1</Version>
  <RequiresSignIn>False</RequiresSignIn>
</EsriMapsInfo>
</file>

<file path=customXml/item47.xml><?xml version="1.0" encoding="utf-8"?>
<ct:contentTypeSchema xmlns:ct="http://schemas.microsoft.com/office/2006/metadata/contentType" xmlns:ma="http://schemas.microsoft.com/office/2006/metadata/properties/metaAttributes" ct:_="" ma:_="" ma:contentTypeName="Document" ma:contentTypeID="0x0101007CCB09B909685840A5AA5DC537182835" ma:contentTypeVersion="1" ma:contentTypeDescription="Create a new document." ma:contentTypeScope="" ma:versionID="647b6714bcbd012a02104274568241a2">
  <xsd:schema xmlns:xsd="http://www.w3.org/2001/XMLSchema" xmlns:xs="http://www.w3.org/2001/XMLSchema" xmlns:p="http://schemas.microsoft.com/office/2006/metadata/properties" xmlns:ns1="http://schemas.microsoft.com/sharepoint/v3" targetNamespace="http://schemas.microsoft.com/office/2006/metadata/properties" ma:root="true" ma:fieldsID="4dcce58c87e9fcebab8021569449a8d0"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8.xml><?xml version="1.0" encoding="utf-8"?>
<EsriMapsInfo xmlns="ESRI.ArcGIS.Mapping.OfficeIntegration.PowerPointInfo">
  <Version>Version1</Version>
  <RequiresSignIn>False</RequiresSignIn>
</EsriMapsInfo>
</file>

<file path=customXml/item49.xml><?xml version="1.0" encoding="utf-8"?>
<EsriMapsInfo xmlns="ESRI.ArcGIS.Mapping.OfficeIntegration.PowerPointInfo">
  <Version>Version1</Version>
  <RequiresSignIn>False</RequiresSignIn>
</EsriMapsInfo>
</file>

<file path=customXml/item50.xml><?xml version="1.0" encoding="utf-8"?>
<EsriMapsInfo xmlns="ESRI.ArcGIS.Mapping.OfficeIntegration.PowerPointInfo">
  <Version>Version1</Version>
  <RequiresSignIn>False</RequiresSignIn>
</EsriMapsInfo>
</file>

<file path=customXml/item51.xml><?xml version="1.0" encoding="utf-8"?>
<EsriMapsInfo xmlns="ESRI.ArcGIS.Mapping.OfficeIntegration.PowerPointInfo">
  <Version>Version1</Version>
  <RequiresSignIn>False</RequiresSignIn>
</EsriMapsInfo>
</file>

<file path=customXml/item52.xml><?xml version="1.0" encoding="utf-8"?>
<EsriMapsInfo xmlns="ESRI.ArcGIS.Mapping.OfficeIntegration.PowerPointInfo">
  <Version>Version1</Version>
  <RequiresSignIn>False</RequiresSignIn>
</EsriMapsInfo>
</file>

<file path=customXml/item53.xml><?xml version="1.0" encoding="utf-8"?>
<EsriMapsInfo xmlns="ESRI.ArcGIS.Mapping.OfficeIntegration.PowerPointInfo">
  <Version>Version1</Version>
  <RequiresSignIn>False</RequiresSignIn>
</EsriMapsInfo>
</file>

<file path=customXml/item54.xml><?xml version="1.0" encoding="utf-8"?>
<EsriMapsInfo xmlns="ESRI.ArcGIS.Mapping.OfficeIntegration.PowerPointInfo">
  <Version>Version1</Version>
  <RequiresSignIn>False</RequiresSignIn>
</EsriMapsInfo>
</file>

<file path=customXml/item55.xml><?xml version="1.0" encoding="utf-8"?>
<EsriMapsInfo xmlns="ESRI.ArcGIS.Mapping.OfficeIntegration.PowerPointInfo">
  <Version>Version1</Version>
  <RequiresSignIn>False</RequiresSignIn>
</EsriMapsInfo>
</file>

<file path=customXml/item56.xml><?xml version="1.0" encoding="utf-8"?>
<EsriMapsInfo xmlns="ESRI.ArcGIS.Mapping.OfficeIntegration.PowerPointInfo">
  <Version>Version1</Version>
  <RequiresSignIn>False</RequiresSignIn>
</EsriMapsInfo>
</file>

<file path=customXml/item57.xml><?xml version="1.0" encoding="utf-8"?>
<?mso-contentType ?>
<FormTemplates xmlns="http://schemas.microsoft.com/sharepoint/v3/contenttype/forms">
  <Display>DocumentLibraryForm</Display>
  <Edit>DocumentLibraryForm</Edit>
  <New>DocumentLibraryForm</New>
</FormTemplates>
</file>

<file path=customXml/item58.xml><?xml version="1.0" encoding="utf-8"?>
<EsriMapsInfo xmlns="ESRI.ArcGIS.Mapping.OfficeIntegration.PowerPointInfo">
  <Version>Version1</Version>
  <RequiresSignIn>False</RequiresSignIn>
</EsriMapsInfo>
</file>

<file path=customXml/item59.xml><?xml version="1.0" encoding="utf-8"?>
<EsriMapsInfo xmlns="ESRI.ArcGIS.Mapping.OfficeIntegration.PowerPointInfo">
  <Version>Version1</Version>
  <RequiresSignIn>False</RequiresSignIn>
</EsriMapsInfo>
</file>

<file path=customXml/item60.xml><?xml version="1.0" encoding="utf-8"?>
<EsriMapsInfo xmlns="ESRI.ArcGIS.Mapping.OfficeIntegration.PowerPointInfo">
  <Version>Version1</Version>
  <RequiresSignIn>False</RequiresSignIn>
</EsriMapsInfo>
</file>

<file path=customXml/item61.xml><?xml version="1.0" encoding="utf-8"?>
<EsriMapsInfo xmlns="ESRI.ArcGIS.Mapping.OfficeIntegration.PowerPointInfo">
  <Version>Version1</Version>
  <RequiresSignIn>False</RequiresSignIn>
</EsriMapsInfo>
</file>

<file path=customXml/item62.xml><?xml version="1.0" encoding="utf-8"?>
<EsriMapsInfo xmlns="ESRI.ArcGIS.Mapping.OfficeIntegration.PowerPointInfo">
  <Version>Version1</Version>
  <RequiresSignIn>False</RequiresSignIn>
</EsriMapsInfo>
</file>

<file path=customXml/item6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64.xml><?xml version="1.0" encoding="utf-8"?>
<EsriMapsInfo xmlns="ESRI.ArcGIS.Mapping.OfficeIntegration.PowerPointInfo">
  <Version>Version1</Version>
  <RequiresSignIn>False</RequiresSignIn>
</EsriMapsInfo>
</file>

<file path=customXml/item65.xml><?xml version="1.0" encoding="utf-8"?>
<EsriMapsInfo xmlns="ESRI.ArcGIS.Mapping.OfficeIntegration.PowerPointInfo">
  <Version>Version1</Version>
  <RequiresSignIn>False</RequiresSignIn>
</EsriMapsInfo>
</file>

<file path=customXml/item66.xml><?xml version="1.0" encoding="utf-8"?>
<EsriMapsInfo xmlns="ESRI.ArcGIS.Mapping.OfficeIntegration.PowerPointInfo">
  <Version>Version1</Version>
  <RequiresSignIn>False</RequiresSignIn>
</EsriMapsInfo>
</file>

<file path=customXml/item67.xml><?xml version="1.0" encoding="utf-8"?>
<EsriMapsInfo xmlns="ESRI.ArcGIS.Mapping.OfficeIntegration.PowerPointInfo">
  <Version>Version1</Version>
  <RequiresSignIn>False</RequiresSignIn>
</EsriMapsInfo>
</file>

<file path=customXml/item68.xml><?xml version="1.0" encoding="utf-8"?>
<EsriMapsInfo xmlns="ESRI.ArcGIS.Mapping.OfficeIntegration.PowerPointInfo">
  <Version>Version1</Version>
  <RequiresSignIn>False</RequiresSignIn>
</EsriMapsInfo>
</file>

<file path=customXml/itemProps1.xml><?xml version="1.0" encoding="utf-8"?>
<ds:datastoreItem xmlns:ds="http://schemas.openxmlformats.org/officeDocument/2006/customXml" ds:itemID="{612F64FD-E61D-43DE-A84B-8FC0DA8FC26C}">
  <ds:schemaRefs>
    <ds:schemaRef ds:uri="ESRI.ArcGIS.Mapping.OfficeIntegration.PowerPointInfo"/>
  </ds:schemaRefs>
</ds:datastoreItem>
</file>

<file path=customXml/itemProps2.xml><?xml version="1.0" encoding="utf-8"?>
<ds:datastoreItem xmlns:ds="http://schemas.openxmlformats.org/officeDocument/2006/customXml" ds:itemID="{F6EFD530-1E3E-47B8-A55C-19EC63E3C655}">
  <ds:schemaRefs>
    <ds:schemaRef ds:uri="ESRI.ArcGIS.Mapping.OfficeIntegration.PowerPointInfo"/>
  </ds:schemaRefs>
</ds:datastoreItem>
</file>

<file path=customXml/itemProps3.xml><?xml version="1.0" encoding="utf-8"?>
<ds:datastoreItem xmlns:ds="http://schemas.openxmlformats.org/officeDocument/2006/customXml" ds:itemID="{10846DB9-88C0-41D7-ACE4-BEC3A7488A03}">
  <ds:schemaRefs>
    <ds:schemaRef ds:uri="ESRI.ArcGIS.Mapping.OfficeIntegration.PowerPointInfo"/>
  </ds:schemaRefs>
</ds:datastoreItem>
</file>

<file path=customXml/itemProps4.xml><?xml version="1.0" encoding="utf-8"?>
<ds:datastoreItem xmlns:ds="http://schemas.openxmlformats.org/officeDocument/2006/customXml" ds:itemID="{7684026F-E81F-4167-824A-3AA1BAEAE133}">
  <ds:schemaRefs>
    <ds:schemaRef ds:uri="ESRI.ArcGIS.Mapping.OfficeIntegration.PowerPointInfo"/>
  </ds:schemaRefs>
</ds:datastoreItem>
</file>

<file path=customXml/itemProps5.xml><?xml version="1.0" encoding="utf-8"?>
<ds:datastoreItem xmlns:ds="http://schemas.openxmlformats.org/officeDocument/2006/customXml" ds:itemID="{998905D7-FE59-48DE-A74A-5B0009B7827F}">
  <ds:schemaRefs>
    <ds:schemaRef ds:uri="ESRI.ArcGIS.Mapping.OfficeIntegration.PowerPointInfo"/>
  </ds:schemaRefs>
</ds:datastoreItem>
</file>

<file path=customXml/itemProps6.xml><?xml version="1.0" encoding="utf-8"?>
<ds:datastoreItem xmlns:ds="http://schemas.openxmlformats.org/officeDocument/2006/customXml" ds:itemID="{4ADFB689-BC87-4869-ADD0-8C3555150450}">
  <ds:schemaRefs>
    <ds:schemaRef ds:uri="ESRI.ArcGIS.Mapping.OfficeIntegration.PowerPointInfo"/>
  </ds:schemaRefs>
</ds:datastoreItem>
</file>

<file path=customXml/itemProps7.xml><?xml version="1.0" encoding="utf-8"?>
<ds:datastoreItem xmlns:ds="http://schemas.openxmlformats.org/officeDocument/2006/customXml" ds:itemID="{71658D62-F010-45F1-9326-EDC465FED48E}">
  <ds:schemaRefs>
    <ds:schemaRef ds:uri="ESRI.ArcGIS.Mapping.OfficeIntegration.PowerPointInfo"/>
  </ds:schemaRefs>
</ds:datastoreItem>
</file>

<file path=customXml/itemProps8.xml><?xml version="1.0" encoding="utf-8"?>
<ds:datastoreItem xmlns:ds="http://schemas.openxmlformats.org/officeDocument/2006/customXml" ds:itemID="{18DF8D07-6137-4D85-8010-4650942E033A}">
  <ds:schemaRefs>
    <ds:schemaRef ds:uri="ESRI.ArcGIS.Mapping.OfficeIntegration.PowerPointInfo"/>
  </ds:schemaRefs>
</ds:datastoreItem>
</file>

<file path=customXml/itemProps9.xml><?xml version="1.0" encoding="utf-8"?>
<ds:datastoreItem xmlns:ds="http://schemas.openxmlformats.org/officeDocument/2006/customXml" ds:itemID="{E47732B9-9C1B-4723-B4AA-A21238C5DF44}">
  <ds:schemaRefs>
    <ds:schemaRef ds:uri="ESRI.ArcGIS.Mapping.OfficeIntegration.PowerPointInfo"/>
  </ds:schemaRefs>
</ds:datastoreItem>
</file>

<file path=customXml/itemProps10.xml><?xml version="1.0" encoding="utf-8"?>
<ds:datastoreItem xmlns:ds="http://schemas.openxmlformats.org/officeDocument/2006/customXml" ds:itemID="{55235559-86B9-428B-8DAF-8EE6262226D5}">
  <ds:schemaRefs>
    <ds:schemaRef ds:uri="ESRI.ArcGIS.Mapping.OfficeIntegration.PowerPointInfo"/>
  </ds:schemaRefs>
</ds:datastoreItem>
</file>

<file path=customXml/itemProps11.xml><?xml version="1.0" encoding="utf-8"?>
<ds:datastoreItem xmlns:ds="http://schemas.openxmlformats.org/officeDocument/2006/customXml" ds:itemID="{53220D22-8257-492D-8F60-ECE474D7C478}">
  <ds:schemaRefs>
    <ds:schemaRef ds:uri="ESRI.ArcGIS.Mapping.OfficeIntegration.PowerPointInfo"/>
  </ds:schemaRefs>
</ds:datastoreItem>
</file>

<file path=customXml/itemProps12.xml><?xml version="1.0" encoding="utf-8"?>
<ds:datastoreItem xmlns:ds="http://schemas.openxmlformats.org/officeDocument/2006/customXml" ds:itemID="{AE5A340C-916E-449C-AA30-CD41B151A0D4}">
  <ds:schemaRefs>
    <ds:schemaRef ds:uri="ESRI.ArcGIS.Mapping.OfficeIntegration.PowerPointInfo"/>
  </ds:schemaRefs>
</ds:datastoreItem>
</file>

<file path=customXml/itemProps13.xml><?xml version="1.0" encoding="utf-8"?>
<ds:datastoreItem xmlns:ds="http://schemas.openxmlformats.org/officeDocument/2006/customXml" ds:itemID="{86B5FFB5-BF2F-45EA-BC75-C41726A8F251}">
  <ds:schemaRefs>
    <ds:schemaRef ds:uri="ESRI.ArcGIS.Mapping.OfficeIntegration.PowerPointInfo"/>
  </ds:schemaRefs>
</ds:datastoreItem>
</file>

<file path=customXml/itemProps14.xml><?xml version="1.0" encoding="utf-8"?>
<ds:datastoreItem xmlns:ds="http://schemas.openxmlformats.org/officeDocument/2006/customXml" ds:itemID="{9E56F111-9E55-4604-91C2-8352AE933430}">
  <ds:schemaRefs>
    <ds:schemaRef ds:uri="ESRI.ArcGIS.Mapping.OfficeIntegration.PowerPointInfo"/>
  </ds:schemaRefs>
</ds:datastoreItem>
</file>

<file path=customXml/itemProps15.xml><?xml version="1.0" encoding="utf-8"?>
<ds:datastoreItem xmlns:ds="http://schemas.openxmlformats.org/officeDocument/2006/customXml" ds:itemID="{653D88A7-0F5E-41C5-A5C5-47DF37C594C5}">
  <ds:schemaRefs>
    <ds:schemaRef ds:uri="ESRI.ArcGIS.Mapping.OfficeIntegration.PowerPointInfo"/>
  </ds:schemaRefs>
</ds:datastoreItem>
</file>

<file path=customXml/itemProps16.xml><?xml version="1.0" encoding="utf-8"?>
<ds:datastoreItem xmlns:ds="http://schemas.openxmlformats.org/officeDocument/2006/customXml" ds:itemID="{F29452FE-972E-43F8-B54C-969F4C69C00B}">
  <ds:schemaRefs>
    <ds:schemaRef ds:uri="ESRI.ArcGIS.Mapping.OfficeIntegration.PowerPointInfo"/>
  </ds:schemaRefs>
</ds:datastoreItem>
</file>

<file path=customXml/itemProps17.xml><?xml version="1.0" encoding="utf-8"?>
<ds:datastoreItem xmlns:ds="http://schemas.openxmlformats.org/officeDocument/2006/customXml" ds:itemID="{AC4EB402-C456-4A26-8A92-B48606FF9264}">
  <ds:schemaRefs>
    <ds:schemaRef ds:uri="ESRI.ArcGIS.Mapping.OfficeIntegration.PowerPointInfo"/>
  </ds:schemaRefs>
</ds:datastoreItem>
</file>

<file path=customXml/itemProps18.xml><?xml version="1.0" encoding="utf-8"?>
<ds:datastoreItem xmlns:ds="http://schemas.openxmlformats.org/officeDocument/2006/customXml" ds:itemID="{3E253610-1BBE-4C16-A1DA-4D6F07A3A74E}">
  <ds:schemaRefs>
    <ds:schemaRef ds:uri="ESRI.ArcGIS.Mapping.OfficeIntegration.PowerPointInfo"/>
  </ds:schemaRefs>
</ds:datastoreItem>
</file>

<file path=customXml/itemProps19.xml><?xml version="1.0" encoding="utf-8"?>
<ds:datastoreItem xmlns:ds="http://schemas.openxmlformats.org/officeDocument/2006/customXml" ds:itemID="{C9037CA3-5499-457D-8238-F29CBEBDF143}">
  <ds:schemaRefs>
    <ds:schemaRef ds:uri="ESRI.ArcGIS.Mapping.OfficeIntegration.PowerPointInfo"/>
  </ds:schemaRefs>
</ds:datastoreItem>
</file>

<file path=customXml/itemProps20.xml><?xml version="1.0" encoding="utf-8"?>
<ds:datastoreItem xmlns:ds="http://schemas.openxmlformats.org/officeDocument/2006/customXml" ds:itemID="{94844715-80D4-4BDB-8DF0-52D9314E2485}">
  <ds:schemaRefs>
    <ds:schemaRef ds:uri="ESRI.ArcGIS.Mapping.OfficeIntegration.PowerPointInfo"/>
  </ds:schemaRefs>
</ds:datastoreItem>
</file>

<file path=customXml/itemProps21.xml><?xml version="1.0" encoding="utf-8"?>
<ds:datastoreItem xmlns:ds="http://schemas.openxmlformats.org/officeDocument/2006/customXml" ds:itemID="{2C9ABD96-756D-41D3-909F-6F7B4C6B6E1F}">
  <ds:schemaRefs>
    <ds:schemaRef ds:uri="ESRI.ArcGIS.Mapping.OfficeIntegration.PowerPointInfo"/>
  </ds:schemaRefs>
</ds:datastoreItem>
</file>

<file path=customXml/itemProps22.xml><?xml version="1.0" encoding="utf-8"?>
<ds:datastoreItem xmlns:ds="http://schemas.openxmlformats.org/officeDocument/2006/customXml" ds:itemID="{096117C4-1661-4D3B-B9F6-BC19E0F3E90B}">
  <ds:schemaRefs>
    <ds:schemaRef ds:uri="ESRI.ArcGIS.Mapping.OfficeIntegration.PowerPointInfo"/>
  </ds:schemaRefs>
</ds:datastoreItem>
</file>

<file path=customXml/itemProps23.xml><?xml version="1.0" encoding="utf-8"?>
<ds:datastoreItem xmlns:ds="http://schemas.openxmlformats.org/officeDocument/2006/customXml" ds:itemID="{E5F80E3B-5636-41B2-898D-5D17189605B7}">
  <ds:schemaRefs>
    <ds:schemaRef ds:uri="ESRI.ArcGIS.Mapping.OfficeIntegration.PowerPointInfo"/>
  </ds:schemaRefs>
</ds:datastoreItem>
</file>

<file path=customXml/itemProps24.xml><?xml version="1.0" encoding="utf-8"?>
<ds:datastoreItem xmlns:ds="http://schemas.openxmlformats.org/officeDocument/2006/customXml" ds:itemID="{A2D97EB6-C9B5-45C6-85A6-D4FE6E1D9856}">
  <ds:schemaRefs>
    <ds:schemaRef ds:uri="ESRI.ArcGIS.Mapping.OfficeIntegration.PowerPointInfo"/>
  </ds:schemaRefs>
</ds:datastoreItem>
</file>

<file path=customXml/itemProps25.xml><?xml version="1.0" encoding="utf-8"?>
<ds:datastoreItem xmlns:ds="http://schemas.openxmlformats.org/officeDocument/2006/customXml" ds:itemID="{EF0D8C03-B10D-4D20-AC38-CA6799A7A314}">
  <ds:schemaRefs>
    <ds:schemaRef ds:uri="ESRI.ArcGIS.Mapping.OfficeIntegration.PowerPointInfo"/>
  </ds:schemaRefs>
</ds:datastoreItem>
</file>

<file path=customXml/itemProps26.xml><?xml version="1.0" encoding="utf-8"?>
<ds:datastoreItem xmlns:ds="http://schemas.openxmlformats.org/officeDocument/2006/customXml" ds:itemID="{7147CA22-2BC4-4917-83D2-7CA4C34A80D4}">
  <ds:schemaRefs>
    <ds:schemaRef ds:uri="ESRI.ArcGIS.Mapping.OfficeIntegration.PowerPointInfo"/>
  </ds:schemaRefs>
</ds:datastoreItem>
</file>

<file path=customXml/itemProps27.xml><?xml version="1.0" encoding="utf-8"?>
<ds:datastoreItem xmlns:ds="http://schemas.openxmlformats.org/officeDocument/2006/customXml" ds:itemID="{FDE85643-3216-4103-A1BD-63F5E1D42D73}">
  <ds:schemaRefs>
    <ds:schemaRef ds:uri="ESRI.ArcGIS.Mapping.OfficeIntegration.PowerPointInfo"/>
  </ds:schemaRefs>
</ds:datastoreItem>
</file>

<file path=customXml/itemProps28.xml><?xml version="1.0" encoding="utf-8"?>
<ds:datastoreItem xmlns:ds="http://schemas.openxmlformats.org/officeDocument/2006/customXml" ds:itemID="{A77C5B54-CA1C-4010-8D5D-ED406825EBB7}">
  <ds:schemaRefs>
    <ds:schemaRef ds:uri="ESRI.ArcGIS.Mapping.OfficeIntegration.PowerPointInfo"/>
  </ds:schemaRefs>
</ds:datastoreItem>
</file>

<file path=customXml/itemProps29.xml><?xml version="1.0" encoding="utf-8"?>
<ds:datastoreItem xmlns:ds="http://schemas.openxmlformats.org/officeDocument/2006/customXml" ds:itemID="{16EF6D11-DC4F-410C-A4BF-DF081B432591}">
  <ds:schemaRefs>
    <ds:schemaRef ds:uri="ESRI.ArcGIS.Mapping.OfficeIntegration.PowerPointInfo"/>
  </ds:schemaRefs>
</ds:datastoreItem>
</file>

<file path=customXml/itemProps30.xml><?xml version="1.0" encoding="utf-8"?>
<ds:datastoreItem xmlns:ds="http://schemas.openxmlformats.org/officeDocument/2006/customXml" ds:itemID="{2672FF5B-1ADC-45B0-9698-61421F5761E7}">
  <ds:schemaRefs>
    <ds:schemaRef ds:uri="ESRI.ArcGIS.Mapping.OfficeIntegration.PowerPointInfo"/>
  </ds:schemaRefs>
</ds:datastoreItem>
</file>

<file path=customXml/itemProps31.xml><?xml version="1.0" encoding="utf-8"?>
<ds:datastoreItem xmlns:ds="http://schemas.openxmlformats.org/officeDocument/2006/customXml" ds:itemID="{352E5095-9B98-4AF0-9861-BDC020ABBCFC}">
  <ds:schemaRefs>
    <ds:schemaRef ds:uri="ESRI.ArcGIS.Mapping.OfficeIntegration.PowerPointInfo"/>
  </ds:schemaRefs>
</ds:datastoreItem>
</file>

<file path=customXml/itemProps32.xml><?xml version="1.0" encoding="utf-8"?>
<ds:datastoreItem xmlns:ds="http://schemas.openxmlformats.org/officeDocument/2006/customXml" ds:itemID="{76859AF2-E75C-459B-8657-EEEA80BC8153}">
  <ds:schemaRefs>
    <ds:schemaRef ds:uri="ESRI.ArcGIS.Mapping.OfficeIntegration.PowerPointInfo"/>
  </ds:schemaRefs>
</ds:datastoreItem>
</file>

<file path=customXml/itemProps33.xml><?xml version="1.0" encoding="utf-8"?>
<ds:datastoreItem xmlns:ds="http://schemas.openxmlformats.org/officeDocument/2006/customXml" ds:itemID="{DA46DABE-45F1-4E65-A939-497CB70F357D}">
  <ds:schemaRefs>
    <ds:schemaRef ds:uri="ESRI.ArcGIS.Mapping.OfficeIntegration.PowerPointInfo"/>
  </ds:schemaRefs>
</ds:datastoreItem>
</file>

<file path=customXml/itemProps34.xml><?xml version="1.0" encoding="utf-8"?>
<ds:datastoreItem xmlns:ds="http://schemas.openxmlformats.org/officeDocument/2006/customXml" ds:itemID="{039A5E78-EC42-40DE-A05E-1C7FCA140310}">
  <ds:schemaRefs>
    <ds:schemaRef ds:uri="ESRI.ArcGIS.Mapping.OfficeIntegration.PowerPointInfo"/>
  </ds:schemaRefs>
</ds:datastoreItem>
</file>

<file path=customXml/itemProps35.xml><?xml version="1.0" encoding="utf-8"?>
<ds:datastoreItem xmlns:ds="http://schemas.openxmlformats.org/officeDocument/2006/customXml" ds:itemID="{DE4ACD9E-0233-451D-890D-5732E05DB574}">
  <ds:schemaRefs>
    <ds:schemaRef ds:uri="ESRI.ArcGIS.Mapping.OfficeIntegration.PowerPointInfo"/>
  </ds:schemaRefs>
</ds:datastoreItem>
</file>

<file path=customXml/itemProps36.xml><?xml version="1.0" encoding="utf-8"?>
<ds:datastoreItem xmlns:ds="http://schemas.openxmlformats.org/officeDocument/2006/customXml" ds:itemID="{3A5DA3C3-46A0-47F8-855A-99C7684A98A2}">
  <ds:schemaRefs>
    <ds:schemaRef ds:uri="ESRI.ArcGIS.Mapping.OfficeIntegration.PowerPointInfo"/>
  </ds:schemaRefs>
</ds:datastoreItem>
</file>

<file path=customXml/itemProps37.xml><?xml version="1.0" encoding="utf-8"?>
<ds:datastoreItem xmlns:ds="http://schemas.openxmlformats.org/officeDocument/2006/customXml" ds:itemID="{EB8D7141-3508-4B4E-8051-37E3E4C09D17}">
  <ds:schemaRefs>
    <ds:schemaRef ds:uri="ESRI.ArcGIS.Mapping.OfficeIntegration.PowerPointInfo"/>
  </ds:schemaRefs>
</ds:datastoreItem>
</file>

<file path=customXml/itemProps38.xml><?xml version="1.0" encoding="utf-8"?>
<ds:datastoreItem xmlns:ds="http://schemas.openxmlformats.org/officeDocument/2006/customXml" ds:itemID="{EE9F405B-FE7A-4AB8-9CB8-9A75FBA69A95}">
  <ds:schemaRefs>
    <ds:schemaRef ds:uri="ESRI.ArcGIS.Mapping.OfficeIntegration.PowerPointInfo"/>
  </ds:schemaRefs>
</ds:datastoreItem>
</file>

<file path=customXml/itemProps39.xml><?xml version="1.0" encoding="utf-8"?>
<ds:datastoreItem xmlns:ds="http://schemas.openxmlformats.org/officeDocument/2006/customXml" ds:itemID="{E940B40D-12DB-4BFA-BBB6-2269FD71FF92}">
  <ds:schemaRefs>
    <ds:schemaRef ds:uri="ESRI.ArcGIS.Mapping.OfficeIntegration.PowerPointInfo"/>
  </ds:schemaRefs>
</ds:datastoreItem>
</file>

<file path=customXml/itemProps40.xml><?xml version="1.0" encoding="utf-8"?>
<ds:datastoreItem xmlns:ds="http://schemas.openxmlformats.org/officeDocument/2006/customXml" ds:itemID="{328DCA66-548E-4424-83E1-09FFD45EE4B0}">
  <ds:schemaRefs>
    <ds:schemaRef ds:uri="ESRI.ArcGIS.Mapping.OfficeIntegration.PowerPointInfo"/>
  </ds:schemaRefs>
</ds:datastoreItem>
</file>

<file path=customXml/itemProps41.xml><?xml version="1.0" encoding="utf-8"?>
<ds:datastoreItem xmlns:ds="http://schemas.openxmlformats.org/officeDocument/2006/customXml" ds:itemID="{C1BF2448-6CBA-44DB-9E22-BED59BA834DF}">
  <ds:schemaRefs>
    <ds:schemaRef ds:uri="ESRI.ArcGIS.Mapping.OfficeIntegration.PowerPointInfo"/>
  </ds:schemaRefs>
</ds:datastoreItem>
</file>

<file path=customXml/itemProps42.xml><?xml version="1.0" encoding="utf-8"?>
<ds:datastoreItem xmlns:ds="http://schemas.openxmlformats.org/officeDocument/2006/customXml" ds:itemID="{7A70D44C-B768-49FE-A70F-C6199D3EE9A7}">
  <ds:schemaRefs>
    <ds:schemaRef ds:uri="ESRI.ArcGIS.Mapping.OfficeIntegration.PowerPointInfo"/>
  </ds:schemaRefs>
</ds:datastoreItem>
</file>

<file path=customXml/itemProps43.xml><?xml version="1.0" encoding="utf-8"?>
<ds:datastoreItem xmlns:ds="http://schemas.openxmlformats.org/officeDocument/2006/customXml" ds:itemID="{5A1E471A-DB16-4174-9D85-6F159A344CDB}">
  <ds:schemaRefs>
    <ds:schemaRef ds:uri="ESRI.ArcGIS.Mapping.OfficeIntegration.PowerPointInfo"/>
  </ds:schemaRefs>
</ds:datastoreItem>
</file>

<file path=customXml/itemProps44.xml><?xml version="1.0" encoding="utf-8"?>
<ds:datastoreItem xmlns:ds="http://schemas.openxmlformats.org/officeDocument/2006/customXml" ds:itemID="{33F5FE6F-FF86-471A-919E-6C74E3669390}">
  <ds:schemaRefs>
    <ds:schemaRef ds:uri="ESRI.ArcGIS.Mapping.OfficeIntegration.PowerPointInfo"/>
  </ds:schemaRefs>
</ds:datastoreItem>
</file>

<file path=customXml/itemProps45.xml><?xml version="1.0" encoding="utf-8"?>
<ds:datastoreItem xmlns:ds="http://schemas.openxmlformats.org/officeDocument/2006/customXml" ds:itemID="{9DC677B7-6D9E-42B7-AD1F-75D1804EAF7D}">
  <ds:schemaRefs>
    <ds:schemaRef ds:uri="ESRI.ArcGIS.Mapping.OfficeIntegration.PowerPointInfo"/>
  </ds:schemaRefs>
</ds:datastoreItem>
</file>

<file path=customXml/itemProps46.xml><?xml version="1.0" encoding="utf-8"?>
<ds:datastoreItem xmlns:ds="http://schemas.openxmlformats.org/officeDocument/2006/customXml" ds:itemID="{D32008F3-64AC-45EB-A05B-F6120AE62290}">
  <ds:schemaRefs>
    <ds:schemaRef ds:uri="ESRI.ArcGIS.Mapping.OfficeIntegration.PowerPointInfo"/>
  </ds:schemaRefs>
</ds:datastoreItem>
</file>

<file path=customXml/itemProps47.xml><?xml version="1.0" encoding="utf-8"?>
<ds:datastoreItem xmlns:ds="http://schemas.openxmlformats.org/officeDocument/2006/customXml" ds:itemID="{8B8D6152-B933-4294-8151-3CF2A1B01FF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8.xml><?xml version="1.0" encoding="utf-8"?>
<ds:datastoreItem xmlns:ds="http://schemas.openxmlformats.org/officeDocument/2006/customXml" ds:itemID="{4617AF64-94DB-48BB-8BE2-3BCF6B12593F}">
  <ds:schemaRefs>
    <ds:schemaRef ds:uri="ESRI.ArcGIS.Mapping.OfficeIntegration.PowerPointInfo"/>
  </ds:schemaRefs>
</ds:datastoreItem>
</file>

<file path=customXml/itemProps49.xml><?xml version="1.0" encoding="utf-8"?>
<ds:datastoreItem xmlns:ds="http://schemas.openxmlformats.org/officeDocument/2006/customXml" ds:itemID="{E559A846-F914-4753-A2DC-D33AFE44114C}">
  <ds:schemaRefs>
    <ds:schemaRef ds:uri="ESRI.ArcGIS.Mapping.OfficeIntegration.PowerPointInfo"/>
  </ds:schemaRefs>
</ds:datastoreItem>
</file>

<file path=customXml/itemProps50.xml><?xml version="1.0" encoding="utf-8"?>
<ds:datastoreItem xmlns:ds="http://schemas.openxmlformats.org/officeDocument/2006/customXml" ds:itemID="{FB58F897-2A4D-4309-8E20-83FD28E6FE27}">
  <ds:schemaRefs>
    <ds:schemaRef ds:uri="ESRI.ArcGIS.Mapping.OfficeIntegration.PowerPointInfo"/>
  </ds:schemaRefs>
</ds:datastoreItem>
</file>

<file path=customXml/itemProps51.xml><?xml version="1.0" encoding="utf-8"?>
<ds:datastoreItem xmlns:ds="http://schemas.openxmlformats.org/officeDocument/2006/customXml" ds:itemID="{905F88FE-324F-4FBE-89BB-9CEE04D6CACF}">
  <ds:schemaRefs>
    <ds:schemaRef ds:uri="ESRI.ArcGIS.Mapping.OfficeIntegration.PowerPointInfo"/>
  </ds:schemaRefs>
</ds:datastoreItem>
</file>

<file path=customXml/itemProps52.xml><?xml version="1.0" encoding="utf-8"?>
<ds:datastoreItem xmlns:ds="http://schemas.openxmlformats.org/officeDocument/2006/customXml" ds:itemID="{B0302D17-5923-4CC0-9EB4-0E57930F5A8E}">
  <ds:schemaRefs>
    <ds:schemaRef ds:uri="ESRI.ArcGIS.Mapping.OfficeIntegration.PowerPointInfo"/>
  </ds:schemaRefs>
</ds:datastoreItem>
</file>

<file path=customXml/itemProps53.xml><?xml version="1.0" encoding="utf-8"?>
<ds:datastoreItem xmlns:ds="http://schemas.openxmlformats.org/officeDocument/2006/customXml" ds:itemID="{C3102E66-5C5A-4AAF-9C94-24819091B61E}">
  <ds:schemaRefs>
    <ds:schemaRef ds:uri="ESRI.ArcGIS.Mapping.OfficeIntegration.PowerPointInfo"/>
  </ds:schemaRefs>
</ds:datastoreItem>
</file>

<file path=customXml/itemProps54.xml><?xml version="1.0" encoding="utf-8"?>
<ds:datastoreItem xmlns:ds="http://schemas.openxmlformats.org/officeDocument/2006/customXml" ds:itemID="{D6F15B81-7660-4E9F-B613-8AA4F84B6DA3}">
  <ds:schemaRefs>
    <ds:schemaRef ds:uri="ESRI.ArcGIS.Mapping.OfficeIntegration.PowerPointInfo"/>
  </ds:schemaRefs>
</ds:datastoreItem>
</file>

<file path=customXml/itemProps55.xml><?xml version="1.0" encoding="utf-8"?>
<ds:datastoreItem xmlns:ds="http://schemas.openxmlformats.org/officeDocument/2006/customXml" ds:itemID="{AB25B40B-929A-4CD0-B9AB-7142442027B6}">
  <ds:schemaRefs>
    <ds:schemaRef ds:uri="ESRI.ArcGIS.Mapping.OfficeIntegration.PowerPointInfo"/>
  </ds:schemaRefs>
</ds:datastoreItem>
</file>

<file path=customXml/itemProps56.xml><?xml version="1.0" encoding="utf-8"?>
<ds:datastoreItem xmlns:ds="http://schemas.openxmlformats.org/officeDocument/2006/customXml" ds:itemID="{4ADFB73A-380D-41FC-8C37-7155886326FA}">
  <ds:schemaRefs>
    <ds:schemaRef ds:uri="ESRI.ArcGIS.Mapping.OfficeIntegration.PowerPointInfo"/>
  </ds:schemaRefs>
</ds:datastoreItem>
</file>

<file path=customXml/itemProps57.xml><?xml version="1.0" encoding="utf-8"?>
<ds:datastoreItem xmlns:ds="http://schemas.openxmlformats.org/officeDocument/2006/customXml" ds:itemID="{E1A338E5-2E37-4973-87E6-4C02B0B7F460}">
  <ds:schemaRefs>
    <ds:schemaRef ds:uri="http://schemas.microsoft.com/sharepoint/v3/contenttype/forms"/>
  </ds:schemaRefs>
</ds:datastoreItem>
</file>

<file path=customXml/itemProps58.xml><?xml version="1.0" encoding="utf-8"?>
<ds:datastoreItem xmlns:ds="http://schemas.openxmlformats.org/officeDocument/2006/customXml" ds:itemID="{C4AF463C-FA8B-436D-9853-3318650FDAB8}">
  <ds:schemaRefs>
    <ds:schemaRef ds:uri="ESRI.ArcGIS.Mapping.OfficeIntegration.PowerPointInfo"/>
  </ds:schemaRefs>
</ds:datastoreItem>
</file>

<file path=customXml/itemProps59.xml><?xml version="1.0" encoding="utf-8"?>
<ds:datastoreItem xmlns:ds="http://schemas.openxmlformats.org/officeDocument/2006/customXml" ds:itemID="{6D2D132B-596B-4D69-A43B-566EB6C10C03}">
  <ds:schemaRefs>
    <ds:schemaRef ds:uri="ESRI.ArcGIS.Mapping.OfficeIntegration.PowerPointInfo"/>
  </ds:schemaRefs>
</ds:datastoreItem>
</file>

<file path=customXml/itemProps60.xml><?xml version="1.0" encoding="utf-8"?>
<ds:datastoreItem xmlns:ds="http://schemas.openxmlformats.org/officeDocument/2006/customXml" ds:itemID="{2FE51124-E413-4DA5-9E06-A6EB32D0C127}">
  <ds:schemaRefs>
    <ds:schemaRef ds:uri="ESRI.ArcGIS.Mapping.OfficeIntegration.PowerPointInfo"/>
  </ds:schemaRefs>
</ds:datastoreItem>
</file>

<file path=customXml/itemProps61.xml><?xml version="1.0" encoding="utf-8"?>
<ds:datastoreItem xmlns:ds="http://schemas.openxmlformats.org/officeDocument/2006/customXml" ds:itemID="{22A42D4B-0AAE-44C9-A2EF-48BDE1C5260A}">
  <ds:schemaRefs>
    <ds:schemaRef ds:uri="ESRI.ArcGIS.Mapping.OfficeIntegration.PowerPointInfo"/>
  </ds:schemaRefs>
</ds:datastoreItem>
</file>

<file path=customXml/itemProps62.xml><?xml version="1.0" encoding="utf-8"?>
<ds:datastoreItem xmlns:ds="http://schemas.openxmlformats.org/officeDocument/2006/customXml" ds:itemID="{9E8787D6-C7B8-48EC-8C13-4069AE6320BD}">
  <ds:schemaRefs>
    <ds:schemaRef ds:uri="ESRI.ArcGIS.Mapping.OfficeIntegration.PowerPointInfo"/>
  </ds:schemaRefs>
</ds:datastoreItem>
</file>

<file path=customXml/itemProps63.xml><?xml version="1.0" encoding="utf-8"?>
<ds:datastoreItem xmlns:ds="http://schemas.openxmlformats.org/officeDocument/2006/customXml" ds:itemID="{81E133DB-697E-4C10-B192-8899027B1EC6}">
  <ds:schemaRefs>
    <ds:schemaRef ds:uri="http://purl.org/dc/term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http://schemas.microsoft.com/office/2006/metadata/properties"/>
    <ds:schemaRef ds:uri="http://schemas.microsoft.com/sharepoint/v3"/>
    <ds:schemaRef ds:uri="http://www.w3.org/XML/1998/namespace"/>
    <ds:schemaRef ds:uri="http://purl.org/dc/elements/1.1/"/>
  </ds:schemaRefs>
</ds:datastoreItem>
</file>

<file path=customXml/itemProps64.xml><?xml version="1.0" encoding="utf-8"?>
<ds:datastoreItem xmlns:ds="http://schemas.openxmlformats.org/officeDocument/2006/customXml" ds:itemID="{DB399249-DB96-4601-9BA5-97791613CF3A}">
  <ds:schemaRefs>
    <ds:schemaRef ds:uri="ESRI.ArcGIS.Mapping.OfficeIntegration.PowerPointInfo"/>
  </ds:schemaRefs>
</ds:datastoreItem>
</file>

<file path=customXml/itemProps65.xml><?xml version="1.0" encoding="utf-8"?>
<ds:datastoreItem xmlns:ds="http://schemas.openxmlformats.org/officeDocument/2006/customXml" ds:itemID="{5B58CDD1-2BF6-415B-A256-DBBCC6A48D56}">
  <ds:schemaRefs>
    <ds:schemaRef ds:uri="ESRI.ArcGIS.Mapping.OfficeIntegration.PowerPointInfo"/>
  </ds:schemaRefs>
</ds:datastoreItem>
</file>

<file path=customXml/itemProps66.xml><?xml version="1.0" encoding="utf-8"?>
<ds:datastoreItem xmlns:ds="http://schemas.openxmlformats.org/officeDocument/2006/customXml" ds:itemID="{D4E2A01F-BEC1-4558-9AD1-A87ED70D910B}">
  <ds:schemaRefs>
    <ds:schemaRef ds:uri="ESRI.ArcGIS.Mapping.OfficeIntegration.PowerPointInfo"/>
  </ds:schemaRefs>
</ds:datastoreItem>
</file>

<file path=customXml/itemProps67.xml><?xml version="1.0" encoding="utf-8"?>
<ds:datastoreItem xmlns:ds="http://schemas.openxmlformats.org/officeDocument/2006/customXml" ds:itemID="{8EED6C1C-A455-42E4-8CBE-649F5A755068}">
  <ds:schemaRefs>
    <ds:schemaRef ds:uri="ESRI.ArcGIS.Mapping.OfficeIntegration.PowerPointInfo"/>
  </ds:schemaRefs>
</ds:datastoreItem>
</file>

<file path=customXml/itemProps68.xml><?xml version="1.0" encoding="utf-8"?>
<ds:datastoreItem xmlns:ds="http://schemas.openxmlformats.org/officeDocument/2006/customXml" ds:itemID="{B7E6AAC2-10E8-4F0C-BCC5-34BD332F8972}">
  <ds:schemaRefs>
    <ds:schemaRef ds:uri="ESRI.ArcGIS.Mapping.OfficeIntegration.PowerPointInfo"/>
  </ds:schemaRefs>
</ds:datastoreItem>
</file>

<file path=docProps/app.xml><?xml version="1.0" encoding="utf-8"?>
<Properties xmlns="http://schemas.openxmlformats.org/officeDocument/2006/extended-properties" xmlns:vt="http://schemas.openxmlformats.org/officeDocument/2006/docPropsVTypes">
  <Template>Esri_Corporate_Template-Dark</Template>
  <TotalTime>0</TotalTime>
  <Words>2893</Words>
  <Application>Microsoft Office PowerPoint</Application>
  <PresentationFormat>Widescreen</PresentationFormat>
  <Paragraphs>279</Paragraphs>
  <Slides>18</Slides>
  <Notes>17</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18</vt:i4>
      </vt:variant>
    </vt:vector>
  </HeadingPairs>
  <TitlesOfParts>
    <vt:vector size="28" baseType="lpstr">
      <vt:lpstr>ＭＳ Ｐゴシック</vt:lpstr>
      <vt:lpstr>Arial</vt:lpstr>
      <vt:lpstr>Avenir LT Std 65 Medium</vt:lpstr>
      <vt:lpstr>Avenir Roman</vt:lpstr>
      <vt:lpstr>AvenirNext LT Pro Demi</vt:lpstr>
      <vt:lpstr>AvenirNext LT Pro Thin</vt:lpstr>
      <vt:lpstr>Calibri</vt:lpstr>
      <vt:lpstr>Lucida Grande</vt:lpstr>
      <vt:lpstr>Esri_Corporate_Template-Dark</vt:lpstr>
      <vt:lpstr>1_Esri_Corporate_Template-Dark</vt:lpstr>
      <vt:lpstr>Evolving GIS Education</vt:lpstr>
      <vt:lpstr>PowerPoint Presentation</vt:lpstr>
      <vt:lpstr>PowerPoint Presentation</vt:lpstr>
      <vt:lpstr>PowerPoint Presentation</vt:lpstr>
      <vt:lpstr>Shiny new concepts</vt:lpstr>
      <vt:lpstr>GIS graduates want more coding, app development</vt:lpstr>
      <vt:lpstr>PowerPoint Presentation</vt:lpstr>
      <vt:lpstr>Resources</vt:lpstr>
      <vt:lpstr>Resources</vt:lpstr>
      <vt:lpstr>Resources</vt:lpstr>
      <vt:lpstr>Resources</vt:lpstr>
      <vt:lpstr>Resources</vt:lpstr>
      <vt:lpstr>Resources</vt:lpstr>
      <vt:lpstr>Resources</vt:lpstr>
      <vt:lpstr>Resources</vt:lpstr>
      <vt:lpstr>PowerPoint Presentation</vt:lpstr>
      <vt:lpstr>References and resources</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2018-01-10T19:16:22Z</dcterms:created>
  <dcterms:modified xsi:type="dcterms:W3CDTF">2018-02-28T20:25:23Z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0x0101007CCB09B909685840A5AA5DC537182835</vt:lpwstr>
  </property>
  <property fmtid="{D5CDD505-2E9C-101B-9397-08002B2CF9AE}" pid="3" name="_MarkAsFinal">
    <vt:bool>true</vt:bool>
  </property>
</Properties>
</file>