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sldIdLst>
    <p:sldId id="271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4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68E1E7-CD88-48B7-A21B-3F4834ABBFA3}" v="14" dt="2025-12-09T13:37:33.5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ff Thompson" userId="79125d18-9a22-4e86-af03-3819697e5346" providerId="ADAL" clId="{3068E1E7-CD88-48B7-A21B-3F4834ABBFA3}"/>
    <pc:docChg chg="custSel addSld delSld modSld">
      <pc:chgData name="Jeff Thompson" userId="79125d18-9a22-4e86-af03-3819697e5346" providerId="ADAL" clId="{3068E1E7-CD88-48B7-A21B-3F4834ABBFA3}" dt="2025-12-09T13:37:33.507" v="348" actId="2696"/>
      <pc:docMkLst>
        <pc:docMk/>
      </pc:docMkLst>
      <pc:sldChg chg="modSp">
        <pc:chgData name="Jeff Thompson" userId="79125d18-9a22-4e86-af03-3819697e5346" providerId="ADAL" clId="{3068E1E7-CD88-48B7-A21B-3F4834ABBFA3}" dt="2025-12-05T15:01:32.266" v="347" actId="20577"/>
        <pc:sldMkLst>
          <pc:docMk/>
          <pc:sldMk cId="1817959081" sldId="272"/>
        </pc:sldMkLst>
        <pc:spChg chg="mod">
          <ac:chgData name="Jeff Thompson" userId="79125d18-9a22-4e86-af03-3819697e5346" providerId="ADAL" clId="{3068E1E7-CD88-48B7-A21B-3F4834ABBFA3}" dt="2025-12-05T15:01:32.266" v="347" actId="20577"/>
          <ac:spMkLst>
            <pc:docMk/>
            <pc:sldMk cId="1817959081" sldId="272"/>
            <ac:spMk id="9" creationId="{EE70A5E9-EB3C-47E9-81FF-D08E7BEE96A5}"/>
          </ac:spMkLst>
        </pc:spChg>
        <pc:spChg chg="mod">
          <ac:chgData name="Jeff Thompson" userId="79125d18-9a22-4e86-af03-3819697e5346" providerId="ADAL" clId="{3068E1E7-CD88-48B7-A21B-3F4834ABBFA3}" dt="2025-12-05T14:59:25.099" v="338" actId="20577"/>
          <ac:spMkLst>
            <pc:docMk/>
            <pc:sldMk cId="1817959081" sldId="272"/>
            <ac:spMk id="10" creationId="{37888B12-397F-4E0A-BDA9-60B807C92C40}"/>
          </ac:spMkLst>
        </pc:spChg>
      </pc:sldChg>
      <pc:sldChg chg="new del">
        <pc:chgData name="Jeff Thompson" userId="79125d18-9a22-4e86-af03-3819697e5346" providerId="ADAL" clId="{3068E1E7-CD88-48B7-A21B-3F4834ABBFA3}" dt="2025-12-05T14:38:39.159" v="2" actId="47"/>
        <pc:sldMkLst>
          <pc:docMk/>
          <pc:sldMk cId="3180749" sldId="273"/>
        </pc:sldMkLst>
      </pc:sldChg>
      <pc:sldChg chg="modSp new mod">
        <pc:chgData name="Jeff Thompson" userId="79125d18-9a22-4e86-af03-3819697e5346" providerId="ADAL" clId="{3068E1E7-CD88-48B7-A21B-3F4834ABBFA3}" dt="2025-12-05T14:50:40.230" v="336" actId="20577"/>
        <pc:sldMkLst>
          <pc:docMk/>
          <pc:sldMk cId="1931503784" sldId="274"/>
        </pc:sldMkLst>
        <pc:spChg chg="mod">
          <ac:chgData name="Jeff Thompson" userId="79125d18-9a22-4e86-af03-3819697e5346" providerId="ADAL" clId="{3068E1E7-CD88-48B7-A21B-3F4834ABBFA3}" dt="2025-12-05T14:39:34.980" v="19" actId="20577"/>
          <ac:spMkLst>
            <pc:docMk/>
            <pc:sldMk cId="1931503784" sldId="274"/>
            <ac:spMk id="2" creationId="{9E90EA85-7C85-120E-1CB7-0CC8E1C5C9F9}"/>
          </ac:spMkLst>
        </pc:spChg>
        <pc:spChg chg="mod">
          <ac:chgData name="Jeff Thompson" userId="79125d18-9a22-4e86-af03-3819697e5346" providerId="ADAL" clId="{3068E1E7-CD88-48B7-A21B-3F4834ABBFA3}" dt="2025-12-05T14:50:40.230" v="336" actId="20577"/>
          <ac:spMkLst>
            <pc:docMk/>
            <pc:sldMk cId="1931503784" sldId="274"/>
            <ac:spMk id="3" creationId="{0C8BF114-BB6C-E4D2-2D4C-4663A5A54B9E}"/>
          </ac:spMkLst>
        </pc:spChg>
      </pc:sldChg>
      <pc:sldChg chg="del">
        <pc:chgData name="Jeff Thompson" userId="79125d18-9a22-4e86-af03-3819697e5346" providerId="ADAL" clId="{3068E1E7-CD88-48B7-A21B-3F4834ABBFA3}" dt="2025-12-09T13:37:33.507" v="348" actId="2696"/>
        <pc:sldMkLst>
          <pc:docMk/>
          <pc:sldMk cId="3542605383" sldId="275"/>
        </pc:sldMkLst>
      </pc:sldChg>
    </pc:docChg>
  </pc:docChgLst>
  <pc:docChgLst>
    <pc:chgData name="Jeff Thompson" userId="79125d18-9a22-4e86-af03-3819697e5346" providerId="ADAL" clId="{15815A7F-AA9B-4BD2-BB80-BD36B1B7E9AC}"/>
    <pc:docChg chg="custSel addSld delSld modSld modShowInfo">
      <pc:chgData name="Jeff Thompson" userId="79125d18-9a22-4e86-af03-3819697e5346" providerId="ADAL" clId="{15815A7F-AA9B-4BD2-BB80-BD36B1B7E9AC}" dt="2025-12-08T21:58:43.605" v="2908" actId="20577"/>
      <pc:docMkLst>
        <pc:docMk/>
      </pc:docMkLst>
      <pc:sldChg chg="modSp del">
        <pc:chgData name="Jeff Thompson" userId="79125d18-9a22-4e86-af03-3819697e5346" providerId="ADAL" clId="{15815A7F-AA9B-4BD2-BB80-BD36B1B7E9AC}" dt="2025-11-25T20:23:28.166" v="1125" actId="2696"/>
        <pc:sldMkLst>
          <pc:docMk/>
          <pc:sldMk cId="3490714228" sldId="256"/>
        </pc:sldMkLst>
      </pc:sldChg>
      <pc:sldChg chg="addSp delSp modSp mod modClrScheme chgLayout">
        <pc:chgData name="Jeff Thompson" userId="79125d18-9a22-4e86-af03-3819697e5346" providerId="ADAL" clId="{15815A7F-AA9B-4BD2-BB80-BD36B1B7E9AC}" dt="2025-11-25T20:22:38.759" v="1123"/>
        <pc:sldMkLst>
          <pc:docMk/>
          <pc:sldMk cId="658379824" sldId="257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658379824" sldId="257"/>
            <ac:spMk id="2" creationId="{C37DAF0C-D460-9693-3A07-1CFAB1027051}"/>
          </ac:spMkLst>
        </pc:spChg>
        <pc:graphicFrameChg chg="add mod">
          <ac:chgData name="Jeff Thompson" userId="79125d18-9a22-4e86-af03-3819697e5346" providerId="ADAL" clId="{15815A7F-AA9B-4BD2-BB80-BD36B1B7E9AC}" dt="2025-11-25T20:22:38.759" v="1123"/>
          <ac:graphicFrameMkLst>
            <pc:docMk/>
            <pc:sldMk cId="658379824" sldId="257"/>
            <ac:graphicFrameMk id="5" creationId="{AB8DA0A0-3CE7-AD58-85B2-0CD16C202B5D}"/>
          </ac:graphicFrameMkLst>
        </pc:graphicFrameChg>
      </pc:sldChg>
      <pc:sldChg chg="addSp delSp modSp mod modClrScheme chgLayout">
        <pc:chgData name="Jeff Thompson" userId="79125d18-9a22-4e86-af03-3819697e5346" providerId="ADAL" clId="{15815A7F-AA9B-4BD2-BB80-BD36B1B7E9AC}" dt="2025-11-26T13:18:47.146" v="2549" actId="207"/>
        <pc:sldMkLst>
          <pc:docMk/>
          <pc:sldMk cId="788638313" sldId="258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788638313" sldId="258"/>
            <ac:spMk id="2" creationId="{6AC38B99-0767-94EE-7A85-16B90DCEF1AB}"/>
          </ac:spMkLst>
        </pc:spChg>
        <pc:graphicFrameChg chg="add mod modGraphic">
          <ac:chgData name="Jeff Thompson" userId="79125d18-9a22-4e86-af03-3819697e5346" providerId="ADAL" clId="{15815A7F-AA9B-4BD2-BB80-BD36B1B7E9AC}" dt="2025-11-26T13:18:47.146" v="2549" actId="207"/>
          <ac:graphicFrameMkLst>
            <pc:docMk/>
            <pc:sldMk cId="788638313" sldId="258"/>
            <ac:graphicFrameMk id="5" creationId="{A334C935-2BC7-17B7-94F9-F1EBC01EA1A5}"/>
          </ac:graphicFrameMkLst>
        </pc:graphicFrameChg>
      </pc:sldChg>
      <pc:sldChg chg="addSp delSp modSp mod modClrScheme chgLayout">
        <pc:chgData name="Jeff Thompson" userId="79125d18-9a22-4e86-af03-3819697e5346" providerId="ADAL" clId="{15815A7F-AA9B-4BD2-BB80-BD36B1B7E9AC}" dt="2025-11-26T13:24:03.673" v="2550" actId="207"/>
        <pc:sldMkLst>
          <pc:docMk/>
          <pc:sldMk cId="2073978739" sldId="259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2073978739" sldId="259"/>
            <ac:spMk id="2" creationId="{E815C688-E5AC-E05C-AFC2-41A86134FA3C}"/>
          </ac:spMkLst>
        </pc:spChg>
        <pc:graphicFrameChg chg="add mod modGraphic">
          <ac:chgData name="Jeff Thompson" userId="79125d18-9a22-4e86-af03-3819697e5346" providerId="ADAL" clId="{15815A7F-AA9B-4BD2-BB80-BD36B1B7E9AC}" dt="2025-11-26T13:24:03.673" v="2550" actId="207"/>
          <ac:graphicFrameMkLst>
            <pc:docMk/>
            <pc:sldMk cId="2073978739" sldId="259"/>
            <ac:graphicFrameMk id="5" creationId="{85AECBA9-7003-E62D-CB77-DCCA3E6BF3C0}"/>
          </ac:graphicFrameMkLst>
        </pc:graphicFrameChg>
      </pc:sldChg>
      <pc:sldChg chg="addSp delSp modSp mod modClrScheme chgLayout">
        <pc:chgData name="Jeff Thompson" userId="79125d18-9a22-4e86-af03-3819697e5346" providerId="ADAL" clId="{15815A7F-AA9B-4BD2-BB80-BD36B1B7E9AC}" dt="2025-11-26T15:44:03.269" v="2604" actId="20577"/>
        <pc:sldMkLst>
          <pc:docMk/>
          <pc:sldMk cId="1831672694" sldId="260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1831672694" sldId="260"/>
            <ac:spMk id="2" creationId="{92C91809-4C7A-221F-C786-A8A56C1CBA39}"/>
          </ac:spMkLst>
        </pc:spChg>
        <pc:graphicFrameChg chg="add mod modGraphic">
          <ac:chgData name="Jeff Thompson" userId="79125d18-9a22-4e86-af03-3819697e5346" providerId="ADAL" clId="{15815A7F-AA9B-4BD2-BB80-BD36B1B7E9AC}" dt="2025-11-26T15:44:03.269" v="2604" actId="20577"/>
          <ac:graphicFrameMkLst>
            <pc:docMk/>
            <pc:sldMk cId="1831672694" sldId="260"/>
            <ac:graphicFrameMk id="5" creationId="{824149B3-A7F8-5A31-F909-3EC1621EF1F3}"/>
          </ac:graphicFrameMkLst>
        </pc:graphicFrameChg>
      </pc:sldChg>
      <pc:sldChg chg="addSp delSp modSp mod modClrScheme chgLayout">
        <pc:chgData name="Jeff Thompson" userId="79125d18-9a22-4e86-af03-3819697e5346" providerId="ADAL" clId="{15815A7F-AA9B-4BD2-BB80-BD36B1B7E9AC}" dt="2025-11-25T20:22:38.759" v="1123"/>
        <pc:sldMkLst>
          <pc:docMk/>
          <pc:sldMk cId="1196553663" sldId="261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1196553663" sldId="261"/>
            <ac:spMk id="2" creationId="{68FA5605-AFD3-8BF2-FFA3-EEC2118C08C7}"/>
          </ac:spMkLst>
        </pc:spChg>
        <pc:graphicFrameChg chg="add mod">
          <ac:chgData name="Jeff Thompson" userId="79125d18-9a22-4e86-af03-3819697e5346" providerId="ADAL" clId="{15815A7F-AA9B-4BD2-BB80-BD36B1B7E9AC}" dt="2025-11-25T20:22:38.759" v="1123"/>
          <ac:graphicFrameMkLst>
            <pc:docMk/>
            <pc:sldMk cId="1196553663" sldId="261"/>
            <ac:graphicFrameMk id="5" creationId="{9025CC11-CF59-85ED-304E-A848BE05C017}"/>
          </ac:graphicFrameMkLst>
        </pc:graphicFrameChg>
      </pc:sldChg>
      <pc:sldChg chg="addSp delSp modSp mod modClrScheme chgLayout">
        <pc:chgData name="Jeff Thompson" userId="79125d18-9a22-4e86-af03-3819697e5346" providerId="ADAL" clId="{15815A7F-AA9B-4BD2-BB80-BD36B1B7E9AC}" dt="2025-11-25T20:22:38.759" v="1123"/>
        <pc:sldMkLst>
          <pc:docMk/>
          <pc:sldMk cId="2770710985" sldId="262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2770710985" sldId="262"/>
            <ac:spMk id="2" creationId="{2967F21B-24FB-5624-1134-92A9A41FD925}"/>
          </ac:spMkLst>
        </pc:spChg>
        <pc:graphicFrameChg chg="add mod">
          <ac:chgData name="Jeff Thompson" userId="79125d18-9a22-4e86-af03-3819697e5346" providerId="ADAL" clId="{15815A7F-AA9B-4BD2-BB80-BD36B1B7E9AC}" dt="2025-11-25T20:22:38.759" v="1123"/>
          <ac:graphicFrameMkLst>
            <pc:docMk/>
            <pc:sldMk cId="2770710985" sldId="262"/>
            <ac:graphicFrameMk id="5" creationId="{869E365F-B04A-F4BE-1D06-BAAD6B1395CB}"/>
          </ac:graphicFrameMkLst>
        </pc:graphicFrameChg>
      </pc:sldChg>
      <pc:sldChg chg="addSp delSp modSp mod modClrScheme chgLayout">
        <pc:chgData name="Jeff Thompson" userId="79125d18-9a22-4e86-af03-3819697e5346" providerId="ADAL" clId="{15815A7F-AA9B-4BD2-BB80-BD36B1B7E9AC}" dt="2025-11-26T13:42:05.380" v="2571" actId="207"/>
        <pc:sldMkLst>
          <pc:docMk/>
          <pc:sldMk cId="2424814185" sldId="263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2424814185" sldId="263"/>
            <ac:spMk id="2" creationId="{61996E5D-BDEB-525E-1B47-74F9F9D1F646}"/>
          </ac:spMkLst>
        </pc:spChg>
        <pc:graphicFrameChg chg="add mod modGraphic">
          <ac:chgData name="Jeff Thompson" userId="79125d18-9a22-4e86-af03-3819697e5346" providerId="ADAL" clId="{15815A7F-AA9B-4BD2-BB80-BD36B1B7E9AC}" dt="2025-11-26T13:42:05.380" v="2571" actId="207"/>
          <ac:graphicFrameMkLst>
            <pc:docMk/>
            <pc:sldMk cId="2424814185" sldId="263"/>
            <ac:graphicFrameMk id="5" creationId="{CDF70303-F272-55FE-5CCC-651F84432B00}"/>
          </ac:graphicFrameMkLst>
        </pc:graphicFrameChg>
      </pc:sldChg>
      <pc:sldChg chg="modSp mod modClrScheme chgLayout">
        <pc:chgData name="Jeff Thompson" userId="79125d18-9a22-4e86-af03-3819697e5346" providerId="ADAL" clId="{15815A7F-AA9B-4BD2-BB80-BD36B1B7E9AC}" dt="2025-11-25T20:22:38.759" v="1123"/>
        <pc:sldMkLst>
          <pc:docMk/>
          <pc:sldMk cId="1920492040" sldId="264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1920492040" sldId="264"/>
            <ac:spMk id="2" creationId="{7FF7FA77-54B3-F455-5598-9D57F5826196}"/>
          </ac:spMkLst>
        </pc:spChg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1920492040" sldId="264"/>
            <ac:spMk id="3" creationId="{A58FF2AA-F7B7-BB04-FBAC-785C71E162C3}"/>
          </ac:spMkLst>
        </pc:spChg>
      </pc:sldChg>
      <pc:sldChg chg="modSp mod modClrScheme chgLayout">
        <pc:chgData name="Jeff Thompson" userId="79125d18-9a22-4e86-af03-3819697e5346" providerId="ADAL" clId="{15815A7F-AA9B-4BD2-BB80-BD36B1B7E9AC}" dt="2025-11-26T13:45:55.939" v="2572" actId="207"/>
        <pc:sldMkLst>
          <pc:docMk/>
          <pc:sldMk cId="2078295508" sldId="265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2078295508" sldId="265"/>
            <ac:spMk id="2" creationId="{F67176ED-78F4-35D6-083A-608F0DB7296F}"/>
          </ac:spMkLst>
        </pc:spChg>
        <pc:spChg chg="mod">
          <ac:chgData name="Jeff Thompson" userId="79125d18-9a22-4e86-af03-3819697e5346" providerId="ADAL" clId="{15815A7F-AA9B-4BD2-BB80-BD36B1B7E9AC}" dt="2025-11-26T13:45:55.939" v="2572" actId="207"/>
          <ac:spMkLst>
            <pc:docMk/>
            <pc:sldMk cId="2078295508" sldId="265"/>
            <ac:spMk id="3" creationId="{5F9A73FC-9C2A-51DA-284F-BECCCF054D4A}"/>
          </ac:spMkLst>
        </pc:spChg>
      </pc:sldChg>
      <pc:sldChg chg="modSp mod modClrScheme chgLayout">
        <pc:chgData name="Jeff Thompson" userId="79125d18-9a22-4e86-af03-3819697e5346" providerId="ADAL" clId="{15815A7F-AA9B-4BD2-BB80-BD36B1B7E9AC}" dt="2025-11-26T13:50:46.139" v="2573" actId="207"/>
        <pc:sldMkLst>
          <pc:docMk/>
          <pc:sldMk cId="795808684" sldId="266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795808684" sldId="266"/>
            <ac:spMk id="2" creationId="{D9939D14-1F05-FF14-DF29-1BA5350E141E}"/>
          </ac:spMkLst>
        </pc:spChg>
        <pc:spChg chg="mod">
          <ac:chgData name="Jeff Thompson" userId="79125d18-9a22-4e86-af03-3819697e5346" providerId="ADAL" clId="{15815A7F-AA9B-4BD2-BB80-BD36B1B7E9AC}" dt="2025-11-26T13:50:46.139" v="2573" actId="207"/>
          <ac:spMkLst>
            <pc:docMk/>
            <pc:sldMk cId="795808684" sldId="266"/>
            <ac:spMk id="3" creationId="{9A43A643-2B46-A1B6-4A00-B9CC30731C4B}"/>
          </ac:spMkLst>
        </pc:spChg>
      </pc:sldChg>
      <pc:sldChg chg="modSp new mod modClrScheme chgLayout">
        <pc:chgData name="Jeff Thompson" userId="79125d18-9a22-4e86-af03-3819697e5346" providerId="ADAL" clId="{15815A7F-AA9B-4BD2-BB80-BD36B1B7E9AC}" dt="2025-11-26T13:52:33.757" v="2574" actId="207"/>
        <pc:sldMkLst>
          <pc:docMk/>
          <pc:sldMk cId="416716450" sldId="267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416716450" sldId="267"/>
            <ac:spMk id="2" creationId="{7EA7C82D-CDCE-DEF9-ADD6-1DC1302B66F4}"/>
          </ac:spMkLst>
        </pc:spChg>
        <pc:spChg chg="mod">
          <ac:chgData name="Jeff Thompson" userId="79125d18-9a22-4e86-af03-3819697e5346" providerId="ADAL" clId="{15815A7F-AA9B-4BD2-BB80-BD36B1B7E9AC}" dt="2025-11-26T13:52:33.757" v="2574" actId="207"/>
          <ac:spMkLst>
            <pc:docMk/>
            <pc:sldMk cId="416716450" sldId="267"/>
            <ac:spMk id="3" creationId="{E35C91C2-EC26-8DB4-3097-B29C2D51CD77}"/>
          </ac:spMkLst>
        </pc:spChg>
      </pc:sldChg>
      <pc:sldChg chg="modSp new mod modClrScheme chgLayout">
        <pc:chgData name="Jeff Thompson" userId="79125d18-9a22-4e86-af03-3819697e5346" providerId="ADAL" clId="{15815A7F-AA9B-4BD2-BB80-BD36B1B7E9AC}" dt="2025-11-25T20:22:38.759" v="1123"/>
        <pc:sldMkLst>
          <pc:docMk/>
          <pc:sldMk cId="2563900105" sldId="268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2563900105" sldId="268"/>
            <ac:spMk id="2" creationId="{AE0DFBD1-C81F-9F51-8982-B695B6D603A0}"/>
          </ac:spMkLst>
        </pc:spChg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2563900105" sldId="268"/>
            <ac:spMk id="3" creationId="{290EE761-90FA-EB01-CDF0-D076A073284F}"/>
          </ac:spMkLst>
        </pc:spChg>
      </pc:sldChg>
      <pc:sldChg chg="modSp new mod modClrScheme chgLayout">
        <pc:chgData name="Jeff Thompson" userId="79125d18-9a22-4e86-af03-3819697e5346" providerId="ADAL" clId="{15815A7F-AA9B-4BD2-BB80-BD36B1B7E9AC}" dt="2025-11-26T14:04:30.576" v="2575" actId="207"/>
        <pc:sldMkLst>
          <pc:docMk/>
          <pc:sldMk cId="728892178" sldId="269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728892178" sldId="269"/>
            <ac:spMk id="2" creationId="{1C371981-22D4-51CF-B905-DC5BD6DA6F58}"/>
          </ac:spMkLst>
        </pc:spChg>
        <pc:spChg chg="mod">
          <ac:chgData name="Jeff Thompson" userId="79125d18-9a22-4e86-af03-3819697e5346" providerId="ADAL" clId="{15815A7F-AA9B-4BD2-BB80-BD36B1B7E9AC}" dt="2025-11-26T14:04:30.576" v="2575" actId="207"/>
          <ac:spMkLst>
            <pc:docMk/>
            <pc:sldMk cId="728892178" sldId="269"/>
            <ac:spMk id="3" creationId="{BF82DF0F-92BC-4CA9-FBE6-EB20E03C40F6}"/>
          </ac:spMkLst>
        </pc:spChg>
      </pc:sldChg>
      <pc:sldChg chg="modSp new mod modClrScheme chgLayout">
        <pc:chgData name="Jeff Thompson" userId="79125d18-9a22-4e86-af03-3819697e5346" providerId="ADAL" clId="{15815A7F-AA9B-4BD2-BB80-BD36B1B7E9AC}" dt="2025-11-25T20:22:38.759" v="1123"/>
        <pc:sldMkLst>
          <pc:docMk/>
          <pc:sldMk cId="1791396691" sldId="270"/>
        </pc:sldMkLst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1791396691" sldId="270"/>
            <ac:spMk id="2" creationId="{415A1E98-79F4-187B-95F8-DEB90DD47C3C}"/>
          </ac:spMkLst>
        </pc:spChg>
        <pc:spChg chg="mod">
          <ac:chgData name="Jeff Thompson" userId="79125d18-9a22-4e86-af03-3819697e5346" providerId="ADAL" clId="{15815A7F-AA9B-4BD2-BB80-BD36B1B7E9AC}" dt="2025-11-25T20:22:38.759" v="1123"/>
          <ac:spMkLst>
            <pc:docMk/>
            <pc:sldMk cId="1791396691" sldId="270"/>
            <ac:spMk id="3" creationId="{13213EBA-26FF-E511-1E73-B0C08B709DFA}"/>
          </ac:spMkLst>
        </pc:spChg>
      </pc:sldChg>
      <pc:sldChg chg="modSp add mod">
        <pc:chgData name="Jeff Thompson" userId="79125d18-9a22-4e86-af03-3819697e5346" providerId="ADAL" clId="{15815A7F-AA9B-4BD2-BB80-BD36B1B7E9AC}" dt="2025-11-25T20:27:39.949" v="1307" actId="1076"/>
        <pc:sldMkLst>
          <pc:docMk/>
          <pc:sldMk cId="1941782645" sldId="271"/>
        </pc:sldMkLst>
        <pc:spChg chg="mod">
          <ac:chgData name="Jeff Thompson" userId="79125d18-9a22-4e86-af03-3819697e5346" providerId="ADAL" clId="{15815A7F-AA9B-4BD2-BB80-BD36B1B7E9AC}" dt="2025-11-25T20:27:27.444" v="1305" actId="14100"/>
          <ac:spMkLst>
            <pc:docMk/>
            <pc:sldMk cId="1941782645" sldId="271"/>
            <ac:spMk id="16" creationId="{358A0D63-B2DC-4647-B161-F9E5C57B4B09}"/>
          </ac:spMkLst>
        </pc:spChg>
        <pc:spChg chg="mod">
          <ac:chgData name="Jeff Thompson" userId="79125d18-9a22-4e86-af03-3819697e5346" providerId="ADAL" clId="{15815A7F-AA9B-4BD2-BB80-BD36B1B7E9AC}" dt="2025-11-25T20:27:39.949" v="1307" actId="1076"/>
          <ac:spMkLst>
            <pc:docMk/>
            <pc:sldMk cId="1941782645" sldId="271"/>
            <ac:spMk id="17" creationId="{EF4FB0CC-DB6B-4F5C-B647-F9C085196FED}"/>
          </ac:spMkLst>
        </pc:spChg>
      </pc:sldChg>
      <pc:sldChg chg="modSp mod modAnim">
        <pc:chgData name="Jeff Thompson" userId="79125d18-9a22-4e86-af03-3819697e5346" providerId="ADAL" clId="{15815A7F-AA9B-4BD2-BB80-BD36B1B7E9AC}" dt="2025-11-26T13:15:53.771" v="2548" actId="20577"/>
        <pc:sldMkLst>
          <pc:docMk/>
          <pc:sldMk cId="1817959081" sldId="272"/>
        </pc:sldMkLst>
        <pc:spChg chg="mod">
          <ac:chgData name="Jeff Thompson" userId="79125d18-9a22-4e86-af03-3819697e5346" providerId="ADAL" clId="{15815A7F-AA9B-4BD2-BB80-BD36B1B7E9AC}" dt="2025-11-25T20:43:25.827" v="1375" actId="20577"/>
          <ac:spMkLst>
            <pc:docMk/>
            <pc:sldMk cId="1817959081" sldId="272"/>
            <ac:spMk id="8" creationId="{473BDD47-17A8-472A-B9C0-6E3E45AB6D78}"/>
          </ac:spMkLst>
        </pc:spChg>
        <pc:spChg chg="mod">
          <ac:chgData name="Jeff Thompson" userId="79125d18-9a22-4e86-af03-3819697e5346" providerId="ADAL" clId="{15815A7F-AA9B-4BD2-BB80-BD36B1B7E9AC}" dt="2025-11-25T21:51:59.986" v="2521" actId="20577"/>
          <ac:spMkLst>
            <pc:docMk/>
            <pc:sldMk cId="1817959081" sldId="272"/>
            <ac:spMk id="9" creationId="{EE70A5E9-EB3C-47E9-81FF-D08E7BEE96A5}"/>
          </ac:spMkLst>
        </pc:spChg>
        <pc:spChg chg="mod">
          <ac:chgData name="Jeff Thompson" userId="79125d18-9a22-4e86-af03-3819697e5346" providerId="ADAL" clId="{15815A7F-AA9B-4BD2-BB80-BD36B1B7E9AC}" dt="2025-11-26T13:15:53.771" v="2548" actId="20577"/>
          <ac:spMkLst>
            <pc:docMk/>
            <pc:sldMk cId="1817959081" sldId="272"/>
            <ac:spMk id="10" creationId="{37888B12-397F-4E0A-BDA9-60B807C92C40}"/>
          </ac:spMkLst>
        </pc:spChg>
      </pc:sldChg>
      <pc:sldChg chg="addSp delSp modSp new mod modClrScheme chgLayout">
        <pc:chgData name="Jeff Thompson" userId="79125d18-9a22-4e86-af03-3819697e5346" providerId="ADAL" clId="{15815A7F-AA9B-4BD2-BB80-BD36B1B7E9AC}" dt="2025-12-08T21:58:43.605" v="2908" actId="20577"/>
        <pc:sldMkLst>
          <pc:docMk/>
          <pc:sldMk cId="3542605383" sldId="275"/>
        </pc:sldMkLst>
        <pc:spChg chg="del">
          <ac:chgData name="Jeff Thompson" userId="79125d18-9a22-4e86-af03-3819697e5346" providerId="ADAL" clId="{15815A7F-AA9B-4BD2-BB80-BD36B1B7E9AC}" dt="2025-12-08T21:55:26.026" v="2607" actId="26606"/>
          <ac:spMkLst>
            <pc:docMk/>
            <pc:sldMk cId="3542605383" sldId="275"/>
            <ac:spMk id="2" creationId="{42F72DB3-1F1D-9827-16A6-2C3AEDBA09D6}"/>
          </ac:spMkLst>
        </pc:spChg>
        <pc:spChg chg="del">
          <ac:chgData name="Jeff Thompson" userId="79125d18-9a22-4e86-af03-3819697e5346" providerId="ADAL" clId="{15815A7F-AA9B-4BD2-BB80-BD36B1B7E9AC}" dt="2025-12-08T21:55:19.253" v="2606" actId="22"/>
          <ac:spMkLst>
            <pc:docMk/>
            <pc:sldMk cId="3542605383" sldId="275"/>
            <ac:spMk id="3" creationId="{640C4E53-7BB1-438F-4C8B-EDF7818A5306}"/>
          </ac:spMkLst>
        </pc:spChg>
        <pc:spChg chg="add mod">
          <ac:chgData name="Jeff Thompson" userId="79125d18-9a22-4e86-af03-3819697e5346" providerId="ADAL" clId="{15815A7F-AA9B-4BD2-BB80-BD36B1B7E9AC}" dt="2025-12-08T21:56:26.193" v="2680" actId="20577"/>
          <ac:spMkLst>
            <pc:docMk/>
            <pc:sldMk cId="3542605383" sldId="275"/>
            <ac:spMk id="10" creationId="{C875D138-8CCD-531E-64AC-A674F2AC210A}"/>
          </ac:spMkLst>
        </pc:spChg>
        <pc:spChg chg="add mod">
          <ac:chgData name="Jeff Thompson" userId="79125d18-9a22-4e86-af03-3819697e5346" providerId="ADAL" clId="{15815A7F-AA9B-4BD2-BB80-BD36B1B7E9AC}" dt="2025-12-08T21:58:43.605" v="2908" actId="20577"/>
          <ac:spMkLst>
            <pc:docMk/>
            <pc:sldMk cId="3542605383" sldId="275"/>
            <ac:spMk id="12" creationId="{27FCC0AE-B00B-67F7-709A-3B7446E7C28D}"/>
          </ac:spMkLst>
        </pc:spChg>
        <pc:picChg chg="add mod ord">
          <ac:chgData name="Jeff Thompson" userId="79125d18-9a22-4e86-af03-3819697e5346" providerId="ADAL" clId="{15815A7F-AA9B-4BD2-BB80-BD36B1B7E9AC}" dt="2025-12-08T21:55:26.026" v="2607" actId="26606"/>
          <ac:picMkLst>
            <pc:docMk/>
            <pc:sldMk cId="3542605383" sldId="275"/>
            <ac:picMk id="5" creationId="{053928B0-162F-B3D3-F970-17EE467248A3}"/>
          </ac:picMkLst>
        </pc:picChg>
      </pc:sldChg>
      <pc:sldMasterChg chg="delSldLayout">
        <pc:chgData name="Jeff Thompson" userId="79125d18-9a22-4e86-af03-3819697e5346" providerId="ADAL" clId="{15815A7F-AA9B-4BD2-BB80-BD36B1B7E9AC}" dt="2025-11-25T20:23:28.166" v="1125" actId="2696"/>
        <pc:sldMasterMkLst>
          <pc:docMk/>
          <pc:sldMasterMk cId="624733179" sldId="2147483660"/>
        </pc:sldMasterMkLst>
        <pc:sldLayoutChg chg="del">
          <pc:chgData name="Jeff Thompson" userId="79125d18-9a22-4e86-af03-3819697e5346" providerId="ADAL" clId="{15815A7F-AA9B-4BD2-BB80-BD36B1B7E9AC}" dt="2025-11-25T20:23:28.166" v="1125" actId="2696"/>
          <pc:sldLayoutMkLst>
            <pc:docMk/>
            <pc:sldMasterMk cId="624733179" sldId="2147483660"/>
            <pc:sldLayoutMk cId="3947895227" sldId="2147483669"/>
          </pc:sldLayoutMkLst>
        </pc:sldLayoutChg>
      </pc:sldMasterChg>
    </pc:docChg>
  </pc:docChgLst>
</pc:chgInfo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community.esri.com/t5/experience-builder-tips-and-tricks/moving-widgets-in-or-out-of-the-header-or-footer/ba-p/1341154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s://community.esri.com/t5/experience-builder-tips-and-tricks/the-sidebar-problem-or-why-can-t-i-click-on-part/ba-p/1343521" TargetMode="Externa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s://community.esri.com/t5/experience-builder-tips-and-tricks/changing-the-icons-and-titles-of-widgets-sections/ba-p/1340908" TargetMode="External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esri.com/t5/experience-builder-tips-and-tricks/the-ultimate-guide-to-invisible-widgets/ba-p/1640411" TargetMode="External"/><Relationship Id="rId1" Type="http://schemas.openxmlformats.org/officeDocument/2006/relationships/hyperlink" Target="https://community.esri.com/t5/experience-builder-tips-and-tricks/first-thoughts-on-the-november-2024-arcgis-online/ba-p/1558148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community.esri.com/t5/experience-builder-tips-and-tricks/moving-widgets-in-or-out-of-the-header-or-footer/ba-p/1341154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s://community.esri.com/t5/experience-builder-tips-and-tricks/the-sidebar-problem-or-why-can-t-i-click-on-part/ba-p/1343521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s://community.esri.com/t5/experience-builder-tips-and-tricks/changing-the-icons-and-titles-of-widgets-sections/ba-p/1340908" TargetMode="External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esri.com/t5/experience-builder-tips-and-tricks/the-ultimate-guide-to-invisible-widgets/ba-p/1640411" TargetMode="External"/><Relationship Id="rId1" Type="http://schemas.openxmlformats.org/officeDocument/2006/relationships/hyperlink" Target="https://community.esri.com/t5/experience-builder-tips-and-tricks/first-thoughts-on-the-november-2024-arcgis-online/ba-p/1558148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E9D7D8-1CD9-4CA7-B262-1B9DA361166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957DE29-C80A-4ADB-AE9A-E849F9C836B1}">
      <dgm:prSet/>
      <dgm:spPr/>
      <dgm:t>
        <a:bodyPr/>
        <a:lstStyle/>
        <a:p>
          <a:r>
            <a:rPr lang="en-US"/>
            <a:t>Start on webmap</a:t>
          </a:r>
        </a:p>
      </dgm:t>
    </dgm:pt>
    <dgm:pt modelId="{6FD6E9B8-3130-4571-B6FA-257D6007643C}" type="parTrans" cxnId="{920A5686-6FC7-457F-8D49-B7554A24D49E}">
      <dgm:prSet/>
      <dgm:spPr/>
      <dgm:t>
        <a:bodyPr/>
        <a:lstStyle/>
        <a:p>
          <a:endParaRPr lang="en-US"/>
        </a:p>
      </dgm:t>
    </dgm:pt>
    <dgm:pt modelId="{EE40051E-DD93-4BA4-BCF4-A196F4ED1CB4}" type="sibTrans" cxnId="{920A5686-6FC7-457F-8D49-B7554A24D49E}">
      <dgm:prSet/>
      <dgm:spPr/>
      <dgm:t>
        <a:bodyPr/>
        <a:lstStyle/>
        <a:p>
          <a:endParaRPr lang="en-US"/>
        </a:p>
      </dgm:t>
    </dgm:pt>
    <dgm:pt modelId="{480F5C5D-D285-4B8F-91DE-D7E06DF83B91}">
      <dgm:prSet/>
      <dgm:spPr/>
      <dgm:t>
        <a:bodyPr/>
        <a:lstStyle/>
        <a:p>
          <a:r>
            <a:rPr lang="en-US"/>
            <a:t>School districts and developments</a:t>
          </a:r>
        </a:p>
      </dgm:t>
    </dgm:pt>
    <dgm:pt modelId="{1ED9DCEF-B318-45B4-B595-FA22903A8E10}" type="parTrans" cxnId="{0CCD23D1-8E29-419A-826A-164BCCF53FB2}">
      <dgm:prSet/>
      <dgm:spPr/>
      <dgm:t>
        <a:bodyPr/>
        <a:lstStyle/>
        <a:p>
          <a:endParaRPr lang="en-US"/>
        </a:p>
      </dgm:t>
    </dgm:pt>
    <dgm:pt modelId="{B1822F8A-BCCC-4891-941C-CF87A6BCE4D5}" type="sibTrans" cxnId="{0CCD23D1-8E29-419A-826A-164BCCF53FB2}">
      <dgm:prSet/>
      <dgm:spPr/>
      <dgm:t>
        <a:bodyPr/>
        <a:lstStyle/>
        <a:p>
          <a:endParaRPr lang="en-US"/>
        </a:p>
      </dgm:t>
    </dgm:pt>
    <dgm:pt modelId="{60EA3A32-FD6B-484D-B732-A3A1A164CECE}">
      <dgm:prSet/>
      <dgm:spPr/>
      <dgm:t>
        <a:bodyPr/>
        <a:lstStyle/>
        <a:p>
          <a:r>
            <a:rPr lang="en-US"/>
            <a:t>Filtered Developments by TEAID</a:t>
          </a:r>
        </a:p>
      </dgm:t>
    </dgm:pt>
    <dgm:pt modelId="{7191E66D-6E58-4B73-91BF-B4047160DDC0}" type="parTrans" cxnId="{D96B0F6A-4CD5-40D4-AD0E-F80FF78C5660}">
      <dgm:prSet/>
      <dgm:spPr/>
      <dgm:t>
        <a:bodyPr/>
        <a:lstStyle/>
        <a:p>
          <a:endParaRPr lang="en-US"/>
        </a:p>
      </dgm:t>
    </dgm:pt>
    <dgm:pt modelId="{251441DA-7AF1-439B-B733-F5F42B6B3512}" type="sibTrans" cxnId="{D96B0F6A-4CD5-40D4-AD0E-F80FF78C5660}">
      <dgm:prSet/>
      <dgm:spPr/>
      <dgm:t>
        <a:bodyPr/>
        <a:lstStyle/>
        <a:p>
          <a:endParaRPr lang="en-US"/>
        </a:p>
      </dgm:t>
    </dgm:pt>
    <dgm:pt modelId="{38DB0A35-915D-4B0D-9D14-30422B5CFDA4}">
      <dgm:prSet/>
      <dgm:spPr/>
      <dgm:t>
        <a:bodyPr/>
        <a:lstStyle/>
        <a:p>
          <a:r>
            <a:rPr lang="en-US"/>
            <a:t>Open Experience Builder</a:t>
          </a:r>
        </a:p>
      </dgm:t>
    </dgm:pt>
    <dgm:pt modelId="{979B1444-0C94-40A2-846B-808BF9384B70}" type="parTrans" cxnId="{FB2FEAE8-5E80-4264-90F8-BF7CB149C3A9}">
      <dgm:prSet/>
      <dgm:spPr/>
      <dgm:t>
        <a:bodyPr/>
        <a:lstStyle/>
        <a:p>
          <a:endParaRPr lang="en-US"/>
        </a:p>
      </dgm:t>
    </dgm:pt>
    <dgm:pt modelId="{BB1A386E-0DC2-44DD-9FFC-8158E246B519}" type="sibTrans" cxnId="{FB2FEAE8-5E80-4264-90F8-BF7CB149C3A9}">
      <dgm:prSet/>
      <dgm:spPr/>
      <dgm:t>
        <a:bodyPr/>
        <a:lstStyle/>
        <a:p>
          <a:endParaRPr lang="en-US"/>
        </a:p>
      </dgm:t>
    </dgm:pt>
    <dgm:pt modelId="{D0812D25-44DB-46F8-9504-C95B625B08F7}">
      <dgm:prSet/>
      <dgm:spPr/>
      <dgm:t>
        <a:bodyPr/>
        <a:lstStyle/>
        <a:p>
          <a:r>
            <a:rPr lang="en-US"/>
            <a:t>Create New</a:t>
          </a:r>
        </a:p>
      </dgm:t>
    </dgm:pt>
    <dgm:pt modelId="{B6BC2D01-D5B7-4370-A14C-8A1001623804}" type="parTrans" cxnId="{F141C3E7-241C-4433-8BBF-B14F138317D5}">
      <dgm:prSet/>
      <dgm:spPr/>
      <dgm:t>
        <a:bodyPr/>
        <a:lstStyle/>
        <a:p>
          <a:endParaRPr lang="en-US"/>
        </a:p>
      </dgm:t>
    </dgm:pt>
    <dgm:pt modelId="{BAB1261C-A705-4683-993D-F60E75726FB4}" type="sibTrans" cxnId="{F141C3E7-241C-4433-8BBF-B14F138317D5}">
      <dgm:prSet/>
      <dgm:spPr/>
      <dgm:t>
        <a:bodyPr/>
        <a:lstStyle/>
        <a:p>
          <a:endParaRPr lang="en-US"/>
        </a:p>
      </dgm:t>
    </dgm:pt>
    <dgm:pt modelId="{6896A891-AA06-4C2C-8014-1C842520AACF}">
      <dgm:prSet/>
      <dgm:spPr/>
      <dgm:t>
        <a:bodyPr/>
        <a:lstStyle/>
        <a:p>
          <a:r>
            <a:rPr lang="en-US"/>
            <a:t>Blank Fullscreen</a:t>
          </a:r>
        </a:p>
      </dgm:t>
    </dgm:pt>
    <dgm:pt modelId="{BB3AB4C3-A16E-4224-B7F6-0C5DBE760F5A}" type="parTrans" cxnId="{7137901E-0F89-4BF9-9E7B-32BF3280BAFA}">
      <dgm:prSet/>
      <dgm:spPr/>
      <dgm:t>
        <a:bodyPr/>
        <a:lstStyle/>
        <a:p>
          <a:endParaRPr lang="en-US"/>
        </a:p>
      </dgm:t>
    </dgm:pt>
    <dgm:pt modelId="{387B4727-E5C8-4215-8DC3-53431C9E41FB}" type="sibTrans" cxnId="{7137901E-0F89-4BF9-9E7B-32BF3280BAFA}">
      <dgm:prSet/>
      <dgm:spPr/>
      <dgm:t>
        <a:bodyPr/>
        <a:lstStyle/>
        <a:p>
          <a:endParaRPr lang="en-US"/>
        </a:p>
      </dgm:t>
    </dgm:pt>
    <dgm:pt modelId="{390AC605-67FF-41A0-92C2-11037FF6C47F}" type="pres">
      <dgm:prSet presAssocID="{6DE9D7D8-1CD9-4CA7-B262-1B9DA3611664}" presName="linear" presStyleCnt="0">
        <dgm:presLayoutVars>
          <dgm:animLvl val="lvl"/>
          <dgm:resizeHandles val="exact"/>
        </dgm:presLayoutVars>
      </dgm:prSet>
      <dgm:spPr/>
    </dgm:pt>
    <dgm:pt modelId="{C9E2FA47-81F5-4B88-89A9-574FE67255ED}" type="pres">
      <dgm:prSet presAssocID="{7957DE29-C80A-4ADB-AE9A-E849F9C836B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F69677E-4E90-4F49-97B1-15257798588A}" type="pres">
      <dgm:prSet presAssocID="{7957DE29-C80A-4ADB-AE9A-E849F9C836B1}" presName="childText" presStyleLbl="revTx" presStyleIdx="0" presStyleCnt="2">
        <dgm:presLayoutVars>
          <dgm:bulletEnabled val="1"/>
        </dgm:presLayoutVars>
      </dgm:prSet>
      <dgm:spPr/>
    </dgm:pt>
    <dgm:pt modelId="{5388A089-1D9F-4F1E-B631-F6699125488B}" type="pres">
      <dgm:prSet presAssocID="{38DB0A35-915D-4B0D-9D14-30422B5CFDA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CB02BD1B-7002-4C7C-80F1-2148A66FB077}" type="pres">
      <dgm:prSet presAssocID="{38DB0A35-915D-4B0D-9D14-30422B5CFDA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137901E-0F89-4BF9-9E7B-32BF3280BAFA}" srcId="{38DB0A35-915D-4B0D-9D14-30422B5CFDA4}" destId="{6896A891-AA06-4C2C-8014-1C842520AACF}" srcOrd="1" destOrd="0" parTransId="{BB3AB4C3-A16E-4224-B7F6-0C5DBE760F5A}" sibTransId="{387B4727-E5C8-4215-8DC3-53431C9E41FB}"/>
    <dgm:cxn modelId="{F5D15E38-12CB-404C-B608-1D62F8FA59C5}" type="presOf" srcId="{D0812D25-44DB-46F8-9504-C95B625B08F7}" destId="{CB02BD1B-7002-4C7C-80F1-2148A66FB077}" srcOrd="0" destOrd="0" presId="urn:microsoft.com/office/officeart/2005/8/layout/vList2"/>
    <dgm:cxn modelId="{D96B0F6A-4CD5-40D4-AD0E-F80FF78C5660}" srcId="{7957DE29-C80A-4ADB-AE9A-E849F9C836B1}" destId="{60EA3A32-FD6B-484D-B732-A3A1A164CECE}" srcOrd="1" destOrd="0" parTransId="{7191E66D-6E58-4B73-91BF-B4047160DDC0}" sibTransId="{251441DA-7AF1-439B-B733-F5F42B6B3512}"/>
    <dgm:cxn modelId="{920A5686-6FC7-457F-8D49-B7554A24D49E}" srcId="{6DE9D7D8-1CD9-4CA7-B262-1B9DA3611664}" destId="{7957DE29-C80A-4ADB-AE9A-E849F9C836B1}" srcOrd="0" destOrd="0" parTransId="{6FD6E9B8-3130-4571-B6FA-257D6007643C}" sibTransId="{EE40051E-DD93-4BA4-BCF4-A196F4ED1CB4}"/>
    <dgm:cxn modelId="{4B2C0FA0-F152-4258-82AD-91AB99FF11A1}" type="presOf" srcId="{6896A891-AA06-4C2C-8014-1C842520AACF}" destId="{CB02BD1B-7002-4C7C-80F1-2148A66FB077}" srcOrd="0" destOrd="1" presId="urn:microsoft.com/office/officeart/2005/8/layout/vList2"/>
    <dgm:cxn modelId="{75BC76A6-5B13-4F33-B78B-C8DC6227ABEC}" type="presOf" srcId="{480F5C5D-D285-4B8F-91DE-D7E06DF83B91}" destId="{CF69677E-4E90-4F49-97B1-15257798588A}" srcOrd="0" destOrd="0" presId="urn:microsoft.com/office/officeart/2005/8/layout/vList2"/>
    <dgm:cxn modelId="{6B7E3FB1-ABC3-4616-B378-2EFF0928379A}" type="presOf" srcId="{7957DE29-C80A-4ADB-AE9A-E849F9C836B1}" destId="{C9E2FA47-81F5-4B88-89A9-574FE67255ED}" srcOrd="0" destOrd="0" presId="urn:microsoft.com/office/officeart/2005/8/layout/vList2"/>
    <dgm:cxn modelId="{0CCD23D1-8E29-419A-826A-164BCCF53FB2}" srcId="{7957DE29-C80A-4ADB-AE9A-E849F9C836B1}" destId="{480F5C5D-D285-4B8F-91DE-D7E06DF83B91}" srcOrd="0" destOrd="0" parTransId="{1ED9DCEF-B318-45B4-B595-FA22903A8E10}" sibTransId="{B1822F8A-BCCC-4891-941C-CF87A6BCE4D5}"/>
    <dgm:cxn modelId="{67CF66D1-CFF5-46FC-B34F-DD83A6BCED13}" type="presOf" srcId="{6DE9D7D8-1CD9-4CA7-B262-1B9DA3611664}" destId="{390AC605-67FF-41A0-92C2-11037FF6C47F}" srcOrd="0" destOrd="0" presId="urn:microsoft.com/office/officeart/2005/8/layout/vList2"/>
    <dgm:cxn modelId="{EF99C8D2-D796-41CF-BAC4-1E44E119AC55}" type="presOf" srcId="{60EA3A32-FD6B-484D-B732-A3A1A164CECE}" destId="{CF69677E-4E90-4F49-97B1-15257798588A}" srcOrd="0" destOrd="1" presId="urn:microsoft.com/office/officeart/2005/8/layout/vList2"/>
    <dgm:cxn modelId="{415EACDB-681F-466A-AD95-D892C2B9BEA6}" type="presOf" srcId="{38DB0A35-915D-4B0D-9D14-30422B5CFDA4}" destId="{5388A089-1D9F-4F1E-B631-F6699125488B}" srcOrd="0" destOrd="0" presId="urn:microsoft.com/office/officeart/2005/8/layout/vList2"/>
    <dgm:cxn modelId="{F141C3E7-241C-4433-8BBF-B14F138317D5}" srcId="{38DB0A35-915D-4B0D-9D14-30422B5CFDA4}" destId="{D0812D25-44DB-46F8-9504-C95B625B08F7}" srcOrd="0" destOrd="0" parTransId="{B6BC2D01-D5B7-4370-A14C-8A1001623804}" sibTransId="{BAB1261C-A705-4683-993D-F60E75726FB4}"/>
    <dgm:cxn modelId="{FB2FEAE8-5E80-4264-90F8-BF7CB149C3A9}" srcId="{6DE9D7D8-1CD9-4CA7-B262-1B9DA3611664}" destId="{38DB0A35-915D-4B0D-9D14-30422B5CFDA4}" srcOrd="1" destOrd="0" parTransId="{979B1444-0C94-40A2-846B-808BF9384B70}" sibTransId="{BB1A386E-0DC2-44DD-9FFC-8158E246B519}"/>
    <dgm:cxn modelId="{7E43CB0E-14CE-43D1-8DAD-6FAC45000839}" type="presParOf" srcId="{390AC605-67FF-41A0-92C2-11037FF6C47F}" destId="{C9E2FA47-81F5-4B88-89A9-574FE67255ED}" srcOrd="0" destOrd="0" presId="urn:microsoft.com/office/officeart/2005/8/layout/vList2"/>
    <dgm:cxn modelId="{6225E026-FBC3-4804-86CF-63DAB85CF196}" type="presParOf" srcId="{390AC605-67FF-41A0-92C2-11037FF6C47F}" destId="{CF69677E-4E90-4F49-97B1-15257798588A}" srcOrd="1" destOrd="0" presId="urn:microsoft.com/office/officeart/2005/8/layout/vList2"/>
    <dgm:cxn modelId="{9E2F7D44-623A-4A8F-A6B0-EF085887C1E1}" type="presParOf" srcId="{390AC605-67FF-41A0-92C2-11037FF6C47F}" destId="{5388A089-1D9F-4F1E-B631-F6699125488B}" srcOrd="2" destOrd="0" presId="urn:microsoft.com/office/officeart/2005/8/layout/vList2"/>
    <dgm:cxn modelId="{CDD13ED5-8B88-4C98-B0A4-DB563A78FE93}" type="presParOf" srcId="{390AC605-67FF-41A0-92C2-11037FF6C47F}" destId="{CB02BD1B-7002-4C7C-80F1-2148A66FB07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A92614-1FF2-43AA-9B19-B12A7A8C9F7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373EA70-3512-43F7-B939-9DCC1606E2CC}">
      <dgm:prSet/>
      <dgm:spPr/>
      <dgm:t>
        <a:bodyPr/>
        <a:lstStyle/>
        <a:p>
          <a:r>
            <a:rPr lang="en-US"/>
            <a:t>Don’t use Header/Footer for single page applications</a:t>
          </a:r>
        </a:p>
      </dgm:t>
    </dgm:pt>
    <dgm:pt modelId="{A99A9A24-9467-41D6-A6F9-90DC21277319}" type="parTrans" cxnId="{8050B3BC-7243-49B4-B985-DDDE4CE0CC6A}">
      <dgm:prSet/>
      <dgm:spPr/>
      <dgm:t>
        <a:bodyPr/>
        <a:lstStyle/>
        <a:p>
          <a:endParaRPr lang="en-US"/>
        </a:p>
      </dgm:t>
    </dgm:pt>
    <dgm:pt modelId="{392B5601-C9D5-44CB-8B84-240B5337DC23}" type="sibTrans" cxnId="{8050B3BC-7243-49B4-B985-DDDE4CE0CC6A}">
      <dgm:prSet/>
      <dgm:spPr/>
      <dgm:t>
        <a:bodyPr/>
        <a:lstStyle/>
        <a:p>
          <a:endParaRPr lang="en-US"/>
        </a:p>
      </dgm:t>
    </dgm:pt>
    <dgm:pt modelId="{183AFE0E-9041-41BA-A2AC-49C81CB4C7AD}">
      <dgm:prSet/>
      <dgm:spPr/>
      <dgm:t>
        <a:bodyPr/>
        <a:lstStyle/>
        <a:p>
          <a:r>
            <a:rPr lang="en-US"/>
            <a:t>Designed for multi-page apps</a:t>
          </a:r>
        </a:p>
      </dgm:t>
    </dgm:pt>
    <dgm:pt modelId="{2F246489-4ACA-4100-86DA-7EDA9576E49A}" type="parTrans" cxnId="{AE1B14B8-75ED-44A3-AFAD-7E3F022281EC}">
      <dgm:prSet/>
      <dgm:spPr/>
      <dgm:t>
        <a:bodyPr/>
        <a:lstStyle/>
        <a:p>
          <a:endParaRPr lang="en-US"/>
        </a:p>
      </dgm:t>
    </dgm:pt>
    <dgm:pt modelId="{A8AB3647-B7CA-48F6-A7BA-7FDE1B46F21F}" type="sibTrans" cxnId="{AE1B14B8-75ED-44A3-AFAD-7E3F022281EC}">
      <dgm:prSet/>
      <dgm:spPr/>
      <dgm:t>
        <a:bodyPr/>
        <a:lstStyle/>
        <a:p>
          <a:endParaRPr lang="en-US"/>
        </a:p>
      </dgm:t>
    </dgm:pt>
    <dgm:pt modelId="{A559C17C-FBD6-4913-9147-2F98F890C7D9}">
      <dgm:prSet/>
      <dgm:spPr/>
      <dgm:t>
        <a:bodyPr/>
        <a:lstStyle/>
        <a:p>
          <a:r>
            <a:rPr lang="en-US">
              <a:solidFill>
                <a:schemeClr val="accent5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Cannot directly move stuff in/out</a:t>
          </a:r>
          <a:endParaRPr lang="en-US">
            <a:solidFill>
              <a:schemeClr val="accent5"/>
            </a:solidFill>
          </a:endParaRPr>
        </a:p>
      </dgm:t>
    </dgm:pt>
    <dgm:pt modelId="{5FF04C9F-0A8A-4695-933E-B1AC4090B340}" type="parTrans" cxnId="{9762AA51-34A9-4673-A22C-E1EADBF1803D}">
      <dgm:prSet/>
      <dgm:spPr/>
      <dgm:t>
        <a:bodyPr/>
        <a:lstStyle/>
        <a:p>
          <a:endParaRPr lang="en-US"/>
        </a:p>
      </dgm:t>
    </dgm:pt>
    <dgm:pt modelId="{EEDCCB88-8AF9-49F9-90E0-C1E32BD15BF0}" type="sibTrans" cxnId="{9762AA51-34A9-4673-A22C-E1EADBF1803D}">
      <dgm:prSet/>
      <dgm:spPr/>
      <dgm:t>
        <a:bodyPr/>
        <a:lstStyle/>
        <a:p>
          <a:endParaRPr lang="en-US"/>
        </a:p>
      </dgm:t>
    </dgm:pt>
    <dgm:pt modelId="{67955F7F-1907-4176-995C-7396857EC7ED}">
      <dgm:prSet/>
      <dgm:spPr/>
      <dgm:t>
        <a:bodyPr/>
        <a:lstStyle/>
        <a:p>
          <a:r>
            <a:rPr lang="en-US"/>
            <a:t>Add Sidebar</a:t>
          </a:r>
        </a:p>
      </dgm:t>
    </dgm:pt>
    <dgm:pt modelId="{BB4A9054-BD82-41AA-896C-4B040E0FB9E8}" type="parTrans" cxnId="{B8BB882F-B11B-4877-9EB2-8FD67A76625B}">
      <dgm:prSet/>
      <dgm:spPr/>
      <dgm:t>
        <a:bodyPr/>
        <a:lstStyle/>
        <a:p>
          <a:endParaRPr lang="en-US"/>
        </a:p>
      </dgm:t>
    </dgm:pt>
    <dgm:pt modelId="{A409EFFE-0D2C-4E6B-BFC7-09990F5CF8CE}" type="sibTrans" cxnId="{B8BB882F-B11B-4877-9EB2-8FD67A76625B}">
      <dgm:prSet/>
      <dgm:spPr/>
      <dgm:t>
        <a:bodyPr/>
        <a:lstStyle/>
        <a:p>
          <a:endParaRPr lang="en-US"/>
        </a:p>
      </dgm:t>
    </dgm:pt>
    <dgm:pt modelId="{2D2683D9-2D26-4D04-9A3E-66D9F2212EB8}">
      <dgm:prSet/>
      <dgm:spPr/>
      <dgm:t>
        <a:bodyPr/>
        <a:lstStyle/>
        <a:p>
          <a:r>
            <a:rPr lang="en-US"/>
            <a:t>Full size</a:t>
          </a:r>
        </a:p>
      </dgm:t>
    </dgm:pt>
    <dgm:pt modelId="{51B6AEDC-0650-473C-98A2-EC47B994D5F6}" type="parTrans" cxnId="{A97DF128-A426-4CF1-84A2-664B8AC63A71}">
      <dgm:prSet/>
      <dgm:spPr/>
      <dgm:t>
        <a:bodyPr/>
        <a:lstStyle/>
        <a:p>
          <a:endParaRPr lang="en-US"/>
        </a:p>
      </dgm:t>
    </dgm:pt>
    <dgm:pt modelId="{E434745D-B603-4100-8106-A42B27769A55}" type="sibTrans" cxnId="{A97DF128-A426-4CF1-84A2-664B8AC63A71}">
      <dgm:prSet/>
      <dgm:spPr/>
      <dgm:t>
        <a:bodyPr/>
        <a:lstStyle/>
        <a:p>
          <a:endParaRPr lang="en-US"/>
        </a:p>
      </dgm:t>
    </dgm:pt>
    <dgm:pt modelId="{CFED2235-CE63-49B6-842E-846654275424}">
      <dgm:prSet/>
      <dgm:spPr/>
      <dgm:t>
        <a:bodyPr/>
        <a:lstStyle/>
        <a:p>
          <a:r>
            <a:rPr lang="en-US"/>
            <a:t>Dock Side Top</a:t>
          </a:r>
        </a:p>
      </dgm:t>
    </dgm:pt>
    <dgm:pt modelId="{A8C5EC02-4C4A-4CC2-9476-75A2CDCBB6BB}" type="parTrans" cxnId="{37A3E81B-44BD-4A52-A30B-4DC25A604845}">
      <dgm:prSet/>
      <dgm:spPr/>
      <dgm:t>
        <a:bodyPr/>
        <a:lstStyle/>
        <a:p>
          <a:endParaRPr lang="en-US"/>
        </a:p>
      </dgm:t>
    </dgm:pt>
    <dgm:pt modelId="{137FCE9E-4468-4DCA-9670-83F308BA2C4C}" type="sibTrans" cxnId="{37A3E81B-44BD-4A52-A30B-4DC25A604845}">
      <dgm:prSet/>
      <dgm:spPr/>
      <dgm:t>
        <a:bodyPr/>
        <a:lstStyle/>
        <a:p>
          <a:endParaRPr lang="en-US"/>
        </a:p>
      </dgm:t>
    </dgm:pt>
    <dgm:pt modelId="{E396F5A3-87BE-412B-94FF-4486B14EBAD7}">
      <dgm:prSet/>
      <dgm:spPr/>
      <dgm:t>
        <a:bodyPr/>
        <a:lstStyle/>
        <a:p>
          <a:r>
            <a:rPr lang="en-US"/>
            <a:t>Size 50px</a:t>
          </a:r>
        </a:p>
      </dgm:t>
    </dgm:pt>
    <dgm:pt modelId="{8A32DB70-3756-4345-A566-F0439432A573}" type="parTrans" cxnId="{49A262CF-E0B8-4803-B3E2-59E08E9911F9}">
      <dgm:prSet/>
      <dgm:spPr/>
      <dgm:t>
        <a:bodyPr/>
        <a:lstStyle/>
        <a:p>
          <a:endParaRPr lang="en-US"/>
        </a:p>
      </dgm:t>
    </dgm:pt>
    <dgm:pt modelId="{D7438EAF-18A7-4A8C-9709-D2A43F0D455B}" type="sibTrans" cxnId="{49A262CF-E0B8-4803-B3E2-59E08E9911F9}">
      <dgm:prSet/>
      <dgm:spPr/>
      <dgm:t>
        <a:bodyPr/>
        <a:lstStyle/>
        <a:p>
          <a:endParaRPr lang="en-US"/>
        </a:p>
      </dgm:t>
    </dgm:pt>
    <dgm:pt modelId="{E1781D3B-C44C-4E59-8F00-536BBEC3006A}">
      <dgm:prSet/>
      <dgm:spPr/>
      <dgm:t>
        <a:bodyPr/>
        <a:lstStyle/>
        <a:p>
          <a:r>
            <a:rPr lang="en-US"/>
            <a:t>Resizable off</a:t>
          </a:r>
        </a:p>
      </dgm:t>
    </dgm:pt>
    <dgm:pt modelId="{B725CA8A-6993-4D60-89C1-2A89F7B45288}" type="parTrans" cxnId="{DD6B394B-46DF-452E-B68B-2AB8A34B62D1}">
      <dgm:prSet/>
      <dgm:spPr/>
      <dgm:t>
        <a:bodyPr/>
        <a:lstStyle/>
        <a:p>
          <a:endParaRPr lang="en-US"/>
        </a:p>
      </dgm:t>
    </dgm:pt>
    <dgm:pt modelId="{0CC59D3E-119F-4BC6-BEE2-4E08C56DB7BA}" type="sibTrans" cxnId="{DD6B394B-46DF-452E-B68B-2AB8A34B62D1}">
      <dgm:prSet/>
      <dgm:spPr/>
      <dgm:t>
        <a:bodyPr/>
        <a:lstStyle/>
        <a:p>
          <a:endParaRPr lang="en-US"/>
        </a:p>
      </dgm:t>
    </dgm:pt>
    <dgm:pt modelId="{7AA664C1-8890-4230-859C-D9ADEA33B992}">
      <dgm:prSet/>
      <dgm:spPr/>
      <dgm:t>
        <a:bodyPr/>
        <a:lstStyle/>
        <a:p>
          <a:r>
            <a:rPr lang="en-US"/>
            <a:t>Collapse Button off</a:t>
          </a:r>
        </a:p>
      </dgm:t>
    </dgm:pt>
    <dgm:pt modelId="{3CA503EB-C66D-4F72-A73F-BDE63FC134F0}" type="parTrans" cxnId="{02F14FF5-F0F4-49D1-A352-F110F6C8AD75}">
      <dgm:prSet/>
      <dgm:spPr/>
      <dgm:t>
        <a:bodyPr/>
        <a:lstStyle/>
        <a:p>
          <a:endParaRPr lang="en-US"/>
        </a:p>
      </dgm:t>
    </dgm:pt>
    <dgm:pt modelId="{8D88592D-36AA-4FA5-BADA-555A08E37855}" type="sibTrans" cxnId="{02F14FF5-F0F4-49D1-A352-F110F6C8AD75}">
      <dgm:prSet/>
      <dgm:spPr/>
      <dgm:t>
        <a:bodyPr/>
        <a:lstStyle/>
        <a:p>
          <a:endParaRPr lang="en-US"/>
        </a:p>
      </dgm:t>
    </dgm:pt>
    <dgm:pt modelId="{B3774AB8-2E5B-4299-A5D7-40168428337E}">
      <dgm:prSet/>
      <dgm:spPr/>
      <dgm:t>
        <a:bodyPr/>
        <a:lstStyle/>
        <a:p>
          <a:r>
            <a:rPr lang="en-US"/>
            <a:t>Fill Color Blue</a:t>
          </a:r>
        </a:p>
      </dgm:t>
    </dgm:pt>
    <dgm:pt modelId="{1A593B53-E637-4ECB-A1C8-F5DC2798BD1B}" type="parTrans" cxnId="{B1A525E6-C3DD-42F3-9B87-BF22E601E3F4}">
      <dgm:prSet/>
      <dgm:spPr/>
      <dgm:t>
        <a:bodyPr/>
        <a:lstStyle/>
        <a:p>
          <a:endParaRPr lang="en-US"/>
        </a:p>
      </dgm:t>
    </dgm:pt>
    <dgm:pt modelId="{AB791E38-AFE7-4651-9087-634CB728041C}" type="sibTrans" cxnId="{B1A525E6-C3DD-42F3-9B87-BF22E601E3F4}">
      <dgm:prSet/>
      <dgm:spPr/>
      <dgm:t>
        <a:bodyPr/>
        <a:lstStyle/>
        <a:p>
          <a:endParaRPr lang="en-US"/>
        </a:p>
      </dgm:t>
    </dgm:pt>
    <dgm:pt modelId="{B914C142-5887-4B72-BB41-C63E3D51660F}" type="pres">
      <dgm:prSet presAssocID="{C4A92614-1FF2-43AA-9B19-B12A7A8C9F7A}" presName="linear" presStyleCnt="0">
        <dgm:presLayoutVars>
          <dgm:animLvl val="lvl"/>
          <dgm:resizeHandles val="exact"/>
        </dgm:presLayoutVars>
      </dgm:prSet>
      <dgm:spPr/>
    </dgm:pt>
    <dgm:pt modelId="{FA4A2C1C-5878-4600-971A-35B966A5EDA4}" type="pres">
      <dgm:prSet presAssocID="{B373EA70-3512-43F7-B939-9DCC1606E2C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58BB70F-02A1-4DAA-970B-B7B29CA3F96B}" type="pres">
      <dgm:prSet presAssocID="{B373EA70-3512-43F7-B939-9DCC1606E2CC}" presName="childText" presStyleLbl="revTx" presStyleIdx="0" presStyleCnt="2">
        <dgm:presLayoutVars>
          <dgm:bulletEnabled val="1"/>
        </dgm:presLayoutVars>
      </dgm:prSet>
      <dgm:spPr/>
    </dgm:pt>
    <dgm:pt modelId="{8F90CC86-E5EB-4200-AB8C-C43CC7F19EAD}" type="pres">
      <dgm:prSet presAssocID="{67955F7F-1907-4176-995C-7396857EC7E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63AA22D-5945-487E-819E-86727CDB8E0B}" type="pres">
      <dgm:prSet presAssocID="{67955F7F-1907-4176-995C-7396857EC7E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D0544F12-8A84-4B16-8FC7-EF4D2EE6A256}" type="presOf" srcId="{67955F7F-1907-4176-995C-7396857EC7ED}" destId="{8F90CC86-E5EB-4200-AB8C-C43CC7F19EAD}" srcOrd="0" destOrd="0" presId="urn:microsoft.com/office/officeart/2005/8/layout/vList2"/>
    <dgm:cxn modelId="{37A3E81B-44BD-4A52-A30B-4DC25A604845}" srcId="{67955F7F-1907-4176-995C-7396857EC7ED}" destId="{CFED2235-CE63-49B6-842E-846654275424}" srcOrd="1" destOrd="0" parTransId="{A8C5EC02-4C4A-4CC2-9476-75A2CDCBB6BB}" sibTransId="{137FCE9E-4468-4DCA-9670-83F308BA2C4C}"/>
    <dgm:cxn modelId="{A97DF128-A426-4CF1-84A2-664B8AC63A71}" srcId="{67955F7F-1907-4176-995C-7396857EC7ED}" destId="{2D2683D9-2D26-4D04-9A3E-66D9F2212EB8}" srcOrd="0" destOrd="0" parTransId="{51B6AEDC-0650-473C-98A2-EC47B994D5F6}" sibTransId="{E434745D-B603-4100-8106-A42B27769A55}"/>
    <dgm:cxn modelId="{B8BB882F-B11B-4877-9EB2-8FD67A76625B}" srcId="{C4A92614-1FF2-43AA-9B19-B12A7A8C9F7A}" destId="{67955F7F-1907-4176-995C-7396857EC7ED}" srcOrd="1" destOrd="0" parTransId="{BB4A9054-BD82-41AA-896C-4B040E0FB9E8}" sibTransId="{A409EFFE-0D2C-4E6B-BFC7-09990F5CF8CE}"/>
    <dgm:cxn modelId="{1A5DD034-901E-494C-AB36-E465BE1379C5}" type="presOf" srcId="{A559C17C-FBD6-4913-9147-2F98F890C7D9}" destId="{E58BB70F-02A1-4DAA-970B-B7B29CA3F96B}" srcOrd="0" destOrd="1" presId="urn:microsoft.com/office/officeart/2005/8/layout/vList2"/>
    <dgm:cxn modelId="{3DD08439-765D-4B82-99C3-B05D1D5D8657}" type="presOf" srcId="{2D2683D9-2D26-4D04-9A3E-66D9F2212EB8}" destId="{F63AA22D-5945-487E-819E-86727CDB8E0B}" srcOrd="0" destOrd="0" presId="urn:microsoft.com/office/officeart/2005/8/layout/vList2"/>
    <dgm:cxn modelId="{43B31448-D1FC-4362-8382-04B06F6C9CDA}" type="presOf" srcId="{C4A92614-1FF2-43AA-9B19-B12A7A8C9F7A}" destId="{B914C142-5887-4B72-BB41-C63E3D51660F}" srcOrd="0" destOrd="0" presId="urn:microsoft.com/office/officeart/2005/8/layout/vList2"/>
    <dgm:cxn modelId="{D595374B-41A3-4D10-83E8-3025B611EEDD}" type="presOf" srcId="{183AFE0E-9041-41BA-A2AC-49C81CB4C7AD}" destId="{E58BB70F-02A1-4DAA-970B-B7B29CA3F96B}" srcOrd="0" destOrd="0" presId="urn:microsoft.com/office/officeart/2005/8/layout/vList2"/>
    <dgm:cxn modelId="{DD6B394B-46DF-452E-B68B-2AB8A34B62D1}" srcId="{67955F7F-1907-4176-995C-7396857EC7ED}" destId="{E1781D3B-C44C-4E59-8F00-536BBEC3006A}" srcOrd="3" destOrd="0" parTransId="{B725CA8A-6993-4D60-89C1-2A89F7B45288}" sibTransId="{0CC59D3E-119F-4BC6-BEE2-4E08C56DB7BA}"/>
    <dgm:cxn modelId="{66231F50-2180-4FAB-9684-57EA1594236D}" type="presOf" srcId="{CFED2235-CE63-49B6-842E-846654275424}" destId="{F63AA22D-5945-487E-819E-86727CDB8E0B}" srcOrd="0" destOrd="1" presId="urn:microsoft.com/office/officeart/2005/8/layout/vList2"/>
    <dgm:cxn modelId="{9762AA51-34A9-4673-A22C-E1EADBF1803D}" srcId="{B373EA70-3512-43F7-B939-9DCC1606E2CC}" destId="{A559C17C-FBD6-4913-9147-2F98F890C7D9}" srcOrd="1" destOrd="0" parTransId="{5FF04C9F-0A8A-4695-933E-B1AC4090B340}" sibTransId="{EEDCCB88-8AF9-49F9-90E0-C1E32BD15BF0}"/>
    <dgm:cxn modelId="{BEA3C87C-8194-494A-A402-39F6A95792F3}" type="presOf" srcId="{E396F5A3-87BE-412B-94FF-4486B14EBAD7}" destId="{F63AA22D-5945-487E-819E-86727CDB8E0B}" srcOrd="0" destOrd="2" presId="urn:microsoft.com/office/officeart/2005/8/layout/vList2"/>
    <dgm:cxn modelId="{C234767E-62DD-432D-ACAC-D46E071C8DC8}" type="presOf" srcId="{B373EA70-3512-43F7-B939-9DCC1606E2CC}" destId="{FA4A2C1C-5878-4600-971A-35B966A5EDA4}" srcOrd="0" destOrd="0" presId="urn:microsoft.com/office/officeart/2005/8/layout/vList2"/>
    <dgm:cxn modelId="{7476F7AF-E844-481A-BDF1-AB012CB73A74}" type="presOf" srcId="{E1781D3B-C44C-4E59-8F00-536BBEC3006A}" destId="{F63AA22D-5945-487E-819E-86727CDB8E0B}" srcOrd="0" destOrd="3" presId="urn:microsoft.com/office/officeart/2005/8/layout/vList2"/>
    <dgm:cxn modelId="{DAFB14B1-9E6C-4FB3-8ACF-3A5157780E62}" type="presOf" srcId="{B3774AB8-2E5B-4299-A5D7-40168428337E}" destId="{F63AA22D-5945-487E-819E-86727CDB8E0B}" srcOrd="0" destOrd="5" presId="urn:microsoft.com/office/officeart/2005/8/layout/vList2"/>
    <dgm:cxn modelId="{AE1B14B8-75ED-44A3-AFAD-7E3F022281EC}" srcId="{B373EA70-3512-43F7-B939-9DCC1606E2CC}" destId="{183AFE0E-9041-41BA-A2AC-49C81CB4C7AD}" srcOrd="0" destOrd="0" parTransId="{2F246489-4ACA-4100-86DA-7EDA9576E49A}" sibTransId="{A8AB3647-B7CA-48F6-A7BA-7FDE1B46F21F}"/>
    <dgm:cxn modelId="{8050B3BC-7243-49B4-B985-DDDE4CE0CC6A}" srcId="{C4A92614-1FF2-43AA-9B19-B12A7A8C9F7A}" destId="{B373EA70-3512-43F7-B939-9DCC1606E2CC}" srcOrd="0" destOrd="0" parTransId="{A99A9A24-9467-41D6-A6F9-90DC21277319}" sibTransId="{392B5601-C9D5-44CB-8B84-240B5337DC23}"/>
    <dgm:cxn modelId="{49A262CF-E0B8-4803-B3E2-59E08E9911F9}" srcId="{67955F7F-1907-4176-995C-7396857EC7ED}" destId="{E396F5A3-87BE-412B-94FF-4486B14EBAD7}" srcOrd="2" destOrd="0" parTransId="{8A32DB70-3756-4345-A566-F0439432A573}" sibTransId="{D7438EAF-18A7-4A8C-9709-D2A43F0D455B}"/>
    <dgm:cxn modelId="{B1A525E6-C3DD-42F3-9B87-BF22E601E3F4}" srcId="{67955F7F-1907-4176-995C-7396857EC7ED}" destId="{B3774AB8-2E5B-4299-A5D7-40168428337E}" srcOrd="5" destOrd="0" parTransId="{1A593B53-E637-4ECB-A1C8-F5DC2798BD1B}" sibTransId="{AB791E38-AFE7-4651-9087-634CB728041C}"/>
    <dgm:cxn modelId="{02F14FF5-F0F4-49D1-A352-F110F6C8AD75}" srcId="{67955F7F-1907-4176-995C-7396857EC7ED}" destId="{7AA664C1-8890-4230-859C-D9ADEA33B992}" srcOrd="4" destOrd="0" parTransId="{3CA503EB-C66D-4F72-A73F-BDE63FC134F0}" sibTransId="{8D88592D-36AA-4FA5-BADA-555A08E37855}"/>
    <dgm:cxn modelId="{543032FF-69B6-44A7-89C3-0CBF3A1AB66C}" type="presOf" srcId="{7AA664C1-8890-4230-859C-D9ADEA33B992}" destId="{F63AA22D-5945-487E-819E-86727CDB8E0B}" srcOrd="0" destOrd="4" presId="urn:microsoft.com/office/officeart/2005/8/layout/vList2"/>
    <dgm:cxn modelId="{524907AE-F8C9-4BEC-B792-3A50ABDF86DA}" type="presParOf" srcId="{B914C142-5887-4B72-BB41-C63E3D51660F}" destId="{FA4A2C1C-5878-4600-971A-35B966A5EDA4}" srcOrd="0" destOrd="0" presId="urn:microsoft.com/office/officeart/2005/8/layout/vList2"/>
    <dgm:cxn modelId="{C28BBC58-AC19-463B-9C28-B428E984E084}" type="presParOf" srcId="{B914C142-5887-4B72-BB41-C63E3D51660F}" destId="{E58BB70F-02A1-4DAA-970B-B7B29CA3F96B}" srcOrd="1" destOrd="0" presId="urn:microsoft.com/office/officeart/2005/8/layout/vList2"/>
    <dgm:cxn modelId="{59C30373-38FE-4587-8CA7-8C17490C2CFD}" type="presParOf" srcId="{B914C142-5887-4B72-BB41-C63E3D51660F}" destId="{8F90CC86-E5EB-4200-AB8C-C43CC7F19EAD}" srcOrd="2" destOrd="0" presId="urn:microsoft.com/office/officeart/2005/8/layout/vList2"/>
    <dgm:cxn modelId="{6EE17BC7-20B7-4CA1-8B59-AC10650550DA}" type="presParOf" srcId="{B914C142-5887-4B72-BB41-C63E3D51660F}" destId="{F63AA22D-5945-487E-819E-86727CDB8E0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436A8C-443A-4725-89D7-33DB1FB980E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24152FF-F5D8-4994-9118-7A73750D8609}">
      <dgm:prSet/>
      <dgm:spPr/>
      <dgm:t>
        <a:bodyPr/>
        <a:lstStyle/>
        <a:p>
          <a:r>
            <a:rPr lang="en-US"/>
            <a:t>Add Second Sidebar</a:t>
          </a:r>
        </a:p>
      </dgm:t>
    </dgm:pt>
    <dgm:pt modelId="{2A3C6FE6-765C-4B7E-BE9E-E839977381D1}" type="parTrans" cxnId="{E16EDFF3-317E-4B6C-B279-1EB48B44D3D3}">
      <dgm:prSet/>
      <dgm:spPr/>
      <dgm:t>
        <a:bodyPr/>
        <a:lstStyle/>
        <a:p>
          <a:endParaRPr lang="en-US"/>
        </a:p>
      </dgm:t>
    </dgm:pt>
    <dgm:pt modelId="{7996C1C0-2D07-48C7-9ED4-95D638E49D04}" type="sibTrans" cxnId="{E16EDFF3-317E-4B6C-B279-1EB48B44D3D3}">
      <dgm:prSet/>
      <dgm:spPr/>
      <dgm:t>
        <a:bodyPr/>
        <a:lstStyle/>
        <a:p>
          <a:endParaRPr lang="en-US"/>
        </a:p>
      </dgm:t>
    </dgm:pt>
    <dgm:pt modelId="{10112D2A-9819-4B36-ABC6-50CCEBAE3A5F}">
      <dgm:prSet/>
      <dgm:spPr/>
      <dgm:t>
        <a:bodyPr/>
        <a:lstStyle/>
        <a:p>
          <a:r>
            <a:rPr lang="en-US"/>
            <a:t>Full size</a:t>
          </a:r>
        </a:p>
      </dgm:t>
    </dgm:pt>
    <dgm:pt modelId="{A2C71C9E-362B-49B7-BCF6-377C04FD2E56}" type="parTrans" cxnId="{9BDBCDE4-D1D0-4742-B0DB-3CE4CE51013D}">
      <dgm:prSet/>
      <dgm:spPr/>
      <dgm:t>
        <a:bodyPr/>
        <a:lstStyle/>
        <a:p>
          <a:endParaRPr lang="en-US"/>
        </a:p>
      </dgm:t>
    </dgm:pt>
    <dgm:pt modelId="{35D1D8D9-7918-4A2A-9F25-C40FAE0462A0}" type="sibTrans" cxnId="{9BDBCDE4-D1D0-4742-B0DB-3CE4CE51013D}">
      <dgm:prSet/>
      <dgm:spPr/>
      <dgm:t>
        <a:bodyPr/>
        <a:lstStyle/>
        <a:p>
          <a:endParaRPr lang="en-US"/>
        </a:p>
      </dgm:t>
    </dgm:pt>
    <dgm:pt modelId="{F8AC23ED-63A4-4F7E-B3D4-FBF721C3842E}">
      <dgm:prSet/>
      <dgm:spPr/>
      <dgm:t>
        <a:bodyPr/>
        <a:lstStyle/>
        <a:p>
          <a:r>
            <a:rPr lang="en-US"/>
            <a:t>Rename Hidden Sidebar</a:t>
          </a:r>
        </a:p>
      </dgm:t>
    </dgm:pt>
    <dgm:pt modelId="{548E0455-3728-4C7C-9CB9-FCC592B04F9A}" type="parTrans" cxnId="{85AD057E-3A3F-4A25-90DA-123AFA6BDEF4}">
      <dgm:prSet/>
      <dgm:spPr/>
      <dgm:t>
        <a:bodyPr/>
        <a:lstStyle/>
        <a:p>
          <a:endParaRPr lang="en-US"/>
        </a:p>
      </dgm:t>
    </dgm:pt>
    <dgm:pt modelId="{BF1610A4-116F-47ED-9467-5B1D397673B5}" type="sibTrans" cxnId="{85AD057E-3A3F-4A25-90DA-123AFA6BDEF4}">
      <dgm:prSet/>
      <dgm:spPr/>
      <dgm:t>
        <a:bodyPr/>
        <a:lstStyle/>
        <a:p>
          <a:endParaRPr lang="en-US"/>
        </a:p>
      </dgm:t>
    </dgm:pt>
    <dgm:pt modelId="{780F9D20-6593-4200-A78E-CF32247796CA}">
      <dgm:prSet/>
      <dgm:spPr/>
      <dgm:t>
        <a:bodyPr/>
        <a:lstStyle/>
        <a:p>
          <a:r>
            <a:rPr lang="en-US"/>
            <a:t>Click Widget title</a:t>
          </a:r>
        </a:p>
      </dgm:t>
    </dgm:pt>
    <dgm:pt modelId="{41F107BF-12AE-43D7-8678-6FDE79C4A396}" type="parTrans" cxnId="{2EC89A7A-46EE-4262-A755-8B533C14B47B}">
      <dgm:prSet/>
      <dgm:spPr/>
      <dgm:t>
        <a:bodyPr/>
        <a:lstStyle/>
        <a:p>
          <a:endParaRPr lang="en-US"/>
        </a:p>
      </dgm:t>
    </dgm:pt>
    <dgm:pt modelId="{66B8EE69-16C9-4824-98D3-680B0AACFD7A}" type="sibTrans" cxnId="{2EC89A7A-46EE-4262-A755-8B533C14B47B}">
      <dgm:prSet/>
      <dgm:spPr/>
      <dgm:t>
        <a:bodyPr/>
        <a:lstStyle/>
        <a:p>
          <a:endParaRPr lang="en-US"/>
        </a:p>
      </dgm:t>
    </dgm:pt>
    <dgm:pt modelId="{9E2DC69D-97F5-4C4D-AF7F-C3F5F65B68F8}">
      <dgm:prSet/>
      <dgm:spPr/>
      <dgm:t>
        <a:bodyPr/>
        <a:lstStyle/>
        <a:p>
          <a:r>
            <a:rPr lang="en-US"/>
            <a:t>By putting </a:t>
          </a:r>
          <a:r>
            <a:rPr lang="en-US">
              <a:solidFill>
                <a:schemeClr val="accent5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one Sidebar inside another and Map inside Sidebar</a:t>
          </a:r>
          <a:r>
            <a:rPr lang="en-US"/>
            <a:t>, they should not interfere with each other or the Map</a:t>
          </a:r>
        </a:p>
      </dgm:t>
    </dgm:pt>
    <dgm:pt modelId="{6ACAE1AA-7156-4A79-AE5C-F57C797536FF}" type="parTrans" cxnId="{F7A13977-5B86-424D-8CD1-E16AD43E28A6}">
      <dgm:prSet/>
      <dgm:spPr/>
      <dgm:t>
        <a:bodyPr/>
        <a:lstStyle/>
        <a:p>
          <a:endParaRPr lang="en-US"/>
        </a:p>
      </dgm:t>
    </dgm:pt>
    <dgm:pt modelId="{8608D602-11AD-4EA0-9374-C4C986772D2B}" type="sibTrans" cxnId="{F7A13977-5B86-424D-8CD1-E16AD43E28A6}">
      <dgm:prSet/>
      <dgm:spPr/>
      <dgm:t>
        <a:bodyPr/>
        <a:lstStyle/>
        <a:p>
          <a:endParaRPr lang="en-US"/>
        </a:p>
      </dgm:t>
    </dgm:pt>
    <dgm:pt modelId="{AA2685DC-1B98-4FEA-94FE-4288370F460D}">
      <dgm:prSet/>
      <dgm:spPr/>
      <dgm:t>
        <a:bodyPr/>
        <a:lstStyle/>
        <a:p>
          <a:r>
            <a:rPr lang="en-US"/>
            <a:t>Add Map</a:t>
          </a:r>
        </a:p>
      </dgm:t>
    </dgm:pt>
    <dgm:pt modelId="{3A093B77-BEED-4FCD-8311-CB28E1C12D4C}" type="parTrans" cxnId="{F4EBFBC4-AD72-43A2-BF25-F114C68F06BF}">
      <dgm:prSet/>
      <dgm:spPr/>
      <dgm:t>
        <a:bodyPr/>
        <a:lstStyle/>
        <a:p>
          <a:endParaRPr lang="en-US"/>
        </a:p>
      </dgm:t>
    </dgm:pt>
    <dgm:pt modelId="{7B0B1B1B-7BF0-45E0-9F09-790EBD262D0F}" type="sibTrans" cxnId="{F4EBFBC4-AD72-43A2-BF25-F114C68F06BF}">
      <dgm:prSet/>
      <dgm:spPr/>
      <dgm:t>
        <a:bodyPr/>
        <a:lstStyle/>
        <a:p>
          <a:endParaRPr lang="en-US"/>
        </a:p>
      </dgm:t>
    </dgm:pt>
    <dgm:pt modelId="{9ACAF4B1-1D8C-4422-B5B8-580AB7F2D47D}">
      <dgm:prSet/>
      <dgm:spPr/>
      <dgm:t>
        <a:bodyPr/>
        <a:lstStyle/>
        <a:p>
          <a:r>
            <a:rPr lang="en-US"/>
            <a:t>Full size</a:t>
          </a:r>
        </a:p>
      </dgm:t>
    </dgm:pt>
    <dgm:pt modelId="{FECE21A4-FE59-4C6F-94C5-F7A7F993A114}" type="parTrans" cxnId="{FF9E9C3E-57C7-45B5-969F-4A6798D0520A}">
      <dgm:prSet/>
      <dgm:spPr/>
      <dgm:t>
        <a:bodyPr/>
        <a:lstStyle/>
        <a:p>
          <a:endParaRPr lang="en-US"/>
        </a:p>
      </dgm:t>
    </dgm:pt>
    <dgm:pt modelId="{D0BCA096-6CEC-413E-81BA-34D48ACABD44}" type="sibTrans" cxnId="{FF9E9C3E-57C7-45B5-969F-4A6798D0520A}">
      <dgm:prSet/>
      <dgm:spPr/>
      <dgm:t>
        <a:bodyPr/>
        <a:lstStyle/>
        <a:p>
          <a:endParaRPr lang="en-US"/>
        </a:p>
      </dgm:t>
    </dgm:pt>
    <dgm:pt modelId="{F551794B-29ED-40D5-B0E1-6681F36600E9}">
      <dgm:prSet/>
      <dgm:spPr/>
      <dgm:t>
        <a:bodyPr/>
        <a:lstStyle/>
        <a:p>
          <a:r>
            <a:rPr lang="en-US"/>
            <a:t>Select School and Districts map</a:t>
          </a:r>
        </a:p>
      </dgm:t>
    </dgm:pt>
    <dgm:pt modelId="{A9364F43-2532-4780-8B20-C10699201EDA}" type="parTrans" cxnId="{B2AE30DB-0C8F-41ED-A3BB-D59E8C6ED31A}">
      <dgm:prSet/>
      <dgm:spPr/>
      <dgm:t>
        <a:bodyPr/>
        <a:lstStyle/>
        <a:p>
          <a:endParaRPr lang="en-US"/>
        </a:p>
      </dgm:t>
    </dgm:pt>
    <dgm:pt modelId="{A420E363-2242-4357-ADFA-FD7D4E05DE30}" type="sibTrans" cxnId="{B2AE30DB-0C8F-41ED-A3BB-D59E8C6ED31A}">
      <dgm:prSet/>
      <dgm:spPr/>
      <dgm:t>
        <a:bodyPr/>
        <a:lstStyle/>
        <a:p>
          <a:endParaRPr lang="en-US"/>
        </a:p>
      </dgm:t>
    </dgm:pt>
    <dgm:pt modelId="{D6FDF69D-47BB-4883-8F0F-998B23F69B7B}">
      <dgm:prSet/>
      <dgm:spPr/>
      <dgm:t>
        <a:bodyPr/>
        <a:lstStyle/>
        <a:p>
          <a:r>
            <a:rPr lang="en-US"/>
            <a:t>Tools</a:t>
          </a:r>
        </a:p>
      </dgm:t>
    </dgm:pt>
    <dgm:pt modelId="{D1ACA9C7-8B5B-4435-A38A-88CC09CA9BD0}" type="parTrans" cxnId="{570A0BC7-EF01-4C1C-BFE6-264ABEFAA11D}">
      <dgm:prSet/>
      <dgm:spPr/>
      <dgm:t>
        <a:bodyPr/>
        <a:lstStyle/>
        <a:p>
          <a:endParaRPr lang="en-US"/>
        </a:p>
      </dgm:t>
    </dgm:pt>
    <dgm:pt modelId="{552D1AA0-39BF-442C-9AED-57D3A71D0448}" type="sibTrans" cxnId="{570A0BC7-EF01-4C1C-BFE6-264ABEFAA11D}">
      <dgm:prSet/>
      <dgm:spPr/>
      <dgm:t>
        <a:bodyPr/>
        <a:lstStyle/>
        <a:p>
          <a:endParaRPr lang="en-US"/>
        </a:p>
      </dgm:t>
    </dgm:pt>
    <dgm:pt modelId="{700F6AB0-9DD7-4351-ADA2-6B450C24107A}">
      <dgm:prSet/>
      <dgm:spPr/>
      <dgm:t>
        <a:bodyPr/>
        <a:lstStyle/>
        <a:p>
          <a:r>
            <a:rPr lang="en-US"/>
            <a:t>Locate on</a:t>
          </a:r>
        </a:p>
      </dgm:t>
    </dgm:pt>
    <dgm:pt modelId="{DA12951B-CD74-4CD5-91E7-196A7BE70846}" type="parTrans" cxnId="{CE3E4D4C-13E2-495F-B889-1BD8E4E54105}">
      <dgm:prSet/>
      <dgm:spPr/>
      <dgm:t>
        <a:bodyPr/>
        <a:lstStyle/>
        <a:p>
          <a:endParaRPr lang="en-US"/>
        </a:p>
      </dgm:t>
    </dgm:pt>
    <dgm:pt modelId="{F49A54F5-201E-45F0-8F3E-16E3950B7B7C}" type="sibTrans" cxnId="{CE3E4D4C-13E2-495F-B889-1BD8E4E54105}">
      <dgm:prSet/>
      <dgm:spPr/>
      <dgm:t>
        <a:bodyPr/>
        <a:lstStyle/>
        <a:p>
          <a:endParaRPr lang="en-US"/>
        </a:p>
      </dgm:t>
    </dgm:pt>
    <dgm:pt modelId="{8FEEEF0B-EDA6-4309-B2D0-D2FCC9317AEF}">
      <dgm:prSet/>
      <dgm:spPr/>
      <dgm:t>
        <a:bodyPr/>
        <a:lstStyle/>
        <a:p>
          <a:r>
            <a:rPr lang="en-US"/>
            <a:t>Search off</a:t>
          </a:r>
        </a:p>
      </dgm:t>
    </dgm:pt>
    <dgm:pt modelId="{7F537DE9-CC47-4CC1-A78B-A4750528A52F}" type="parTrans" cxnId="{1C2941AB-0A40-443B-9D00-0662A63D28D5}">
      <dgm:prSet/>
      <dgm:spPr/>
      <dgm:t>
        <a:bodyPr/>
        <a:lstStyle/>
        <a:p>
          <a:endParaRPr lang="en-US"/>
        </a:p>
      </dgm:t>
    </dgm:pt>
    <dgm:pt modelId="{9630600B-396A-4930-AAD7-00CCC723C486}" type="sibTrans" cxnId="{1C2941AB-0A40-443B-9D00-0662A63D28D5}">
      <dgm:prSet/>
      <dgm:spPr/>
      <dgm:t>
        <a:bodyPr/>
        <a:lstStyle/>
        <a:p>
          <a:endParaRPr lang="en-US"/>
        </a:p>
      </dgm:t>
    </dgm:pt>
    <dgm:pt modelId="{186AF4E6-6472-439E-B9D8-4F3BF73CD7D2}">
      <dgm:prSet/>
      <dgm:spPr/>
      <dgm:t>
        <a:bodyPr/>
        <a:lstStyle/>
        <a:p>
          <a:r>
            <a:rPr lang="en-US"/>
            <a:t>Extent navigate on</a:t>
          </a:r>
        </a:p>
      </dgm:t>
    </dgm:pt>
    <dgm:pt modelId="{4953FD1B-F8EC-47BB-B1DE-7670E0B65E96}" type="parTrans" cxnId="{B23F0738-27C9-4775-A00F-158296FB8D22}">
      <dgm:prSet/>
      <dgm:spPr/>
      <dgm:t>
        <a:bodyPr/>
        <a:lstStyle/>
        <a:p>
          <a:endParaRPr lang="en-US"/>
        </a:p>
      </dgm:t>
    </dgm:pt>
    <dgm:pt modelId="{8E778A1A-35C4-4851-B4ED-3FE1C60401C1}" type="sibTrans" cxnId="{B23F0738-27C9-4775-A00F-158296FB8D22}">
      <dgm:prSet/>
      <dgm:spPr/>
      <dgm:t>
        <a:bodyPr/>
        <a:lstStyle/>
        <a:p>
          <a:endParaRPr lang="en-US"/>
        </a:p>
      </dgm:t>
    </dgm:pt>
    <dgm:pt modelId="{2C871151-64BE-4B10-834D-69722DA02331}">
      <dgm:prSet/>
      <dgm:spPr/>
      <dgm:t>
        <a:bodyPr/>
        <a:lstStyle/>
        <a:p>
          <a:r>
            <a:rPr lang="en-US"/>
            <a:t>Overview Map on</a:t>
          </a:r>
        </a:p>
      </dgm:t>
    </dgm:pt>
    <dgm:pt modelId="{20DF99E7-7740-425E-B8B9-B743CC0810D3}" type="parTrans" cxnId="{CBC3EC78-9104-4738-8E32-9A73341DF0EE}">
      <dgm:prSet/>
      <dgm:spPr/>
      <dgm:t>
        <a:bodyPr/>
        <a:lstStyle/>
        <a:p>
          <a:endParaRPr lang="en-US"/>
        </a:p>
      </dgm:t>
    </dgm:pt>
    <dgm:pt modelId="{65BDBD7B-CE39-4417-A5B7-D47D923CB076}" type="sibTrans" cxnId="{CBC3EC78-9104-4738-8E32-9A73341DF0EE}">
      <dgm:prSet/>
      <dgm:spPr/>
      <dgm:t>
        <a:bodyPr/>
        <a:lstStyle/>
        <a:p>
          <a:endParaRPr lang="en-US"/>
        </a:p>
      </dgm:t>
    </dgm:pt>
    <dgm:pt modelId="{BE4A6A4A-221A-4E81-854D-17EF52577B8A}">
      <dgm:prSet/>
      <dgm:spPr/>
      <dgm:t>
        <a:bodyPr/>
        <a:lstStyle/>
        <a:p>
          <a:r>
            <a:rPr lang="en-US"/>
            <a:t>Options</a:t>
          </a:r>
        </a:p>
      </dgm:t>
    </dgm:pt>
    <dgm:pt modelId="{3167F36C-9B91-4930-B0B0-11C379962CE8}" type="parTrans" cxnId="{B6E07A27-3509-43D4-B4AB-8A59E29F8F31}">
      <dgm:prSet/>
      <dgm:spPr/>
      <dgm:t>
        <a:bodyPr/>
        <a:lstStyle/>
        <a:p>
          <a:endParaRPr lang="en-US"/>
        </a:p>
      </dgm:t>
    </dgm:pt>
    <dgm:pt modelId="{B77F2A0A-0554-4EDC-8093-A4499C30B973}" type="sibTrans" cxnId="{B6E07A27-3509-43D4-B4AB-8A59E29F8F31}">
      <dgm:prSet/>
      <dgm:spPr/>
      <dgm:t>
        <a:bodyPr/>
        <a:lstStyle/>
        <a:p>
          <a:endParaRPr lang="en-US"/>
        </a:p>
      </dgm:t>
    </dgm:pt>
    <dgm:pt modelId="{B8DB2D73-89F4-4745-9E20-9A6E71417503}">
      <dgm:prSet/>
      <dgm:spPr/>
      <dgm:t>
        <a:bodyPr/>
        <a:lstStyle/>
        <a:p>
          <a:r>
            <a:rPr lang="en-US"/>
            <a:t>Enable Pop-up off</a:t>
          </a:r>
        </a:p>
      </dgm:t>
    </dgm:pt>
    <dgm:pt modelId="{1D0D3317-EB6B-490E-9A57-EC6F4CF8D37F}" type="parTrans" cxnId="{B049DC2D-7FD3-40E5-AE21-9969B64472A0}">
      <dgm:prSet/>
      <dgm:spPr/>
      <dgm:t>
        <a:bodyPr/>
        <a:lstStyle/>
        <a:p>
          <a:endParaRPr lang="en-US"/>
        </a:p>
      </dgm:t>
    </dgm:pt>
    <dgm:pt modelId="{2CD8687C-87D5-4527-B92C-94D5A14F50B0}" type="sibTrans" cxnId="{B049DC2D-7FD3-40E5-AE21-9969B64472A0}">
      <dgm:prSet/>
      <dgm:spPr/>
      <dgm:t>
        <a:bodyPr/>
        <a:lstStyle/>
        <a:p>
          <a:endParaRPr lang="en-US"/>
        </a:p>
      </dgm:t>
    </dgm:pt>
    <dgm:pt modelId="{529A5632-D8A7-44C4-AE88-DDB8B5C83247}" type="pres">
      <dgm:prSet presAssocID="{84436A8C-443A-4725-89D7-33DB1FB980E6}" presName="linear" presStyleCnt="0">
        <dgm:presLayoutVars>
          <dgm:animLvl val="lvl"/>
          <dgm:resizeHandles val="exact"/>
        </dgm:presLayoutVars>
      </dgm:prSet>
      <dgm:spPr/>
    </dgm:pt>
    <dgm:pt modelId="{F9D3A9A0-F1E9-48B6-BB47-A9096E286AD8}" type="pres">
      <dgm:prSet presAssocID="{124152FF-F5D8-4994-9118-7A73750D860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533E41F-68AD-46AB-9BE0-89B8C7042D38}" type="pres">
      <dgm:prSet presAssocID="{124152FF-F5D8-4994-9118-7A73750D8609}" presName="childText" presStyleLbl="revTx" presStyleIdx="0" presStyleCnt="2">
        <dgm:presLayoutVars>
          <dgm:bulletEnabled val="1"/>
        </dgm:presLayoutVars>
      </dgm:prSet>
      <dgm:spPr/>
    </dgm:pt>
    <dgm:pt modelId="{833FD06C-443A-439B-A5BB-390EAAB57437}" type="pres">
      <dgm:prSet presAssocID="{AA2685DC-1B98-4FEA-94FE-4288370F460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8FEED5C-5633-4C0D-AF52-21578F75FEC7}" type="pres">
      <dgm:prSet presAssocID="{AA2685DC-1B98-4FEA-94FE-4288370F460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4699509-E27D-4AA6-BCD9-022EEAD83406}" type="presOf" srcId="{BE4A6A4A-221A-4E81-854D-17EF52577B8A}" destId="{68FEED5C-5633-4C0D-AF52-21578F75FEC7}" srcOrd="0" destOrd="7" presId="urn:microsoft.com/office/officeart/2005/8/layout/vList2"/>
    <dgm:cxn modelId="{9A110E0C-15E1-44C8-8449-A3FE0F51E9D2}" type="presOf" srcId="{B8DB2D73-89F4-4745-9E20-9A6E71417503}" destId="{68FEED5C-5633-4C0D-AF52-21578F75FEC7}" srcOrd="0" destOrd="8" presId="urn:microsoft.com/office/officeart/2005/8/layout/vList2"/>
    <dgm:cxn modelId="{B6E07A27-3509-43D4-B4AB-8A59E29F8F31}" srcId="{AA2685DC-1B98-4FEA-94FE-4288370F460D}" destId="{BE4A6A4A-221A-4E81-854D-17EF52577B8A}" srcOrd="3" destOrd="0" parTransId="{3167F36C-9B91-4930-B0B0-11C379962CE8}" sibTransId="{B77F2A0A-0554-4EDC-8093-A4499C30B973}"/>
    <dgm:cxn modelId="{B049DC2D-7FD3-40E5-AE21-9969B64472A0}" srcId="{BE4A6A4A-221A-4E81-854D-17EF52577B8A}" destId="{B8DB2D73-89F4-4745-9E20-9A6E71417503}" srcOrd="0" destOrd="0" parTransId="{1D0D3317-EB6B-490E-9A57-EC6F4CF8D37F}" sibTransId="{2CD8687C-87D5-4527-B92C-94D5A14F50B0}"/>
    <dgm:cxn modelId="{B23F0738-27C9-4775-A00F-158296FB8D22}" srcId="{D6FDF69D-47BB-4883-8F0F-998B23F69B7B}" destId="{186AF4E6-6472-439E-B9D8-4F3BF73CD7D2}" srcOrd="2" destOrd="0" parTransId="{4953FD1B-F8EC-47BB-B1DE-7670E0B65E96}" sibTransId="{8E778A1A-35C4-4851-B4ED-3FE1C60401C1}"/>
    <dgm:cxn modelId="{FF9E9C3E-57C7-45B5-969F-4A6798D0520A}" srcId="{AA2685DC-1B98-4FEA-94FE-4288370F460D}" destId="{9ACAF4B1-1D8C-4422-B5B8-580AB7F2D47D}" srcOrd="0" destOrd="0" parTransId="{FECE21A4-FE59-4C6F-94C5-F7A7F993A114}" sibTransId="{D0BCA096-6CEC-413E-81BA-34D48ACABD44}"/>
    <dgm:cxn modelId="{996B1C40-3662-4B89-9C4D-3FFE26108E6B}" type="presOf" srcId="{84436A8C-443A-4725-89D7-33DB1FB980E6}" destId="{529A5632-D8A7-44C4-AE88-DDB8B5C83247}" srcOrd="0" destOrd="0" presId="urn:microsoft.com/office/officeart/2005/8/layout/vList2"/>
    <dgm:cxn modelId="{A2942662-1456-4927-89DC-CFA70C06636E}" type="presOf" srcId="{D6FDF69D-47BB-4883-8F0F-998B23F69B7B}" destId="{68FEED5C-5633-4C0D-AF52-21578F75FEC7}" srcOrd="0" destOrd="2" presId="urn:microsoft.com/office/officeart/2005/8/layout/vList2"/>
    <dgm:cxn modelId="{CED4A96A-F5F7-4382-AA3A-8214142B4169}" type="presOf" srcId="{9ACAF4B1-1D8C-4422-B5B8-580AB7F2D47D}" destId="{68FEED5C-5633-4C0D-AF52-21578F75FEC7}" srcOrd="0" destOrd="0" presId="urn:microsoft.com/office/officeart/2005/8/layout/vList2"/>
    <dgm:cxn modelId="{CE3E4D4C-13E2-495F-B889-1BD8E4E54105}" srcId="{D6FDF69D-47BB-4883-8F0F-998B23F69B7B}" destId="{700F6AB0-9DD7-4351-ADA2-6B450C24107A}" srcOrd="0" destOrd="0" parTransId="{DA12951B-CD74-4CD5-91E7-196A7BE70846}" sibTransId="{F49A54F5-201E-45F0-8F3E-16E3950B7B7C}"/>
    <dgm:cxn modelId="{8D921B51-19F3-449D-B065-559408E21362}" type="presOf" srcId="{780F9D20-6593-4200-A78E-CF32247796CA}" destId="{7533E41F-68AD-46AB-9BE0-89B8C7042D38}" srcOrd="0" destOrd="2" presId="urn:microsoft.com/office/officeart/2005/8/layout/vList2"/>
    <dgm:cxn modelId="{F7A13977-5B86-424D-8CD1-E16AD43E28A6}" srcId="{124152FF-F5D8-4994-9118-7A73750D8609}" destId="{9E2DC69D-97F5-4C4D-AF7F-C3F5F65B68F8}" srcOrd="2" destOrd="0" parTransId="{6ACAE1AA-7156-4A79-AE5C-F57C797536FF}" sibTransId="{8608D602-11AD-4EA0-9374-C4C986772D2B}"/>
    <dgm:cxn modelId="{CBC3EC78-9104-4738-8E32-9A73341DF0EE}" srcId="{D6FDF69D-47BB-4883-8F0F-998B23F69B7B}" destId="{2C871151-64BE-4B10-834D-69722DA02331}" srcOrd="3" destOrd="0" parTransId="{20DF99E7-7740-425E-B8B9-B743CC0810D3}" sibTransId="{65BDBD7B-CE39-4417-A5B7-D47D923CB076}"/>
    <dgm:cxn modelId="{2EC89A7A-46EE-4262-A755-8B533C14B47B}" srcId="{F8AC23ED-63A4-4F7E-B3D4-FBF721C3842E}" destId="{780F9D20-6593-4200-A78E-CF32247796CA}" srcOrd="0" destOrd="0" parTransId="{41F107BF-12AE-43D7-8678-6FDE79C4A396}" sibTransId="{66B8EE69-16C9-4824-98D3-680B0AACFD7A}"/>
    <dgm:cxn modelId="{85AD057E-3A3F-4A25-90DA-123AFA6BDEF4}" srcId="{124152FF-F5D8-4994-9118-7A73750D8609}" destId="{F8AC23ED-63A4-4F7E-B3D4-FBF721C3842E}" srcOrd="1" destOrd="0" parTransId="{548E0455-3728-4C7C-9CB9-FCC592B04F9A}" sibTransId="{BF1610A4-116F-47ED-9467-5B1D397673B5}"/>
    <dgm:cxn modelId="{71F1F189-F60B-41D1-8002-87B0CC0BAC95}" type="presOf" srcId="{700F6AB0-9DD7-4351-ADA2-6B450C24107A}" destId="{68FEED5C-5633-4C0D-AF52-21578F75FEC7}" srcOrd="0" destOrd="3" presId="urn:microsoft.com/office/officeart/2005/8/layout/vList2"/>
    <dgm:cxn modelId="{4175F892-C62B-4ACF-8369-A5F175AE0CBB}" type="presOf" srcId="{AA2685DC-1B98-4FEA-94FE-4288370F460D}" destId="{833FD06C-443A-439B-A5BB-390EAAB57437}" srcOrd="0" destOrd="0" presId="urn:microsoft.com/office/officeart/2005/8/layout/vList2"/>
    <dgm:cxn modelId="{2580FB96-BE64-4B92-A3FD-FC9292FB7691}" type="presOf" srcId="{124152FF-F5D8-4994-9118-7A73750D8609}" destId="{F9D3A9A0-F1E9-48B6-BB47-A9096E286AD8}" srcOrd="0" destOrd="0" presId="urn:microsoft.com/office/officeart/2005/8/layout/vList2"/>
    <dgm:cxn modelId="{0A4C5D9A-A0F0-4F27-B258-E1DA5D8FFC8B}" type="presOf" srcId="{186AF4E6-6472-439E-B9D8-4F3BF73CD7D2}" destId="{68FEED5C-5633-4C0D-AF52-21578F75FEC7}" srcOrd="0" destOrd="5" presId="urn:microsoft.com/office/officeart/2005/8/layout/vList2"/>
    <dgm:cxn modelId="{6E4C949C-D27F-4ECA-A4C3-6946F0053EF5}" type="presOf" srcId="{F8AC23ED-63A4-4F7E-B3D4-FBF721C3842E}" destId="{7533E41F-68AD-46AB-9BE0-89B8C7042D38}" srcOrd="0" destOrd="1" presId="urn:microsoft.com/office/officeart/2005/8/layout/vList2"/>
    <dgm:cxn modelId="{0829E59D-4E7A-4475-B661-9A11C3D5DA5A}" type="presOf" srcId="{8FEEEF0B-EDA6-4309-B2D0-D2FCC9317AEF}" destId="{68FEED5C-5633-4C0D-AF52-21578F75FEC7}" srcOrd="0" destOrd="4" presId="urn:microsoft.com/office/officeart/2005/8/layout/vList2"/>
    <dgm:cxn modelId="{0015889F-4E24-455C-AD82-4C9C35F1FD36}" type="presOf" srcId="{F551794B-29ED-40D5-B0E1-6681F36600E9}" destId="{68FEED5C-5633-4C0D-AF52-21578F75FEC7}" srcOrd="0" destOrd="1" presId="urn:microsoft.com/office/officeart/2005/8/layout/vList2"/>
    <dgm:cxn modelId="{1C2941AB-0A40-443B-9D00-0662A63D28D5}" srcId="{D6FDF69D-47BB-4883-8F0F-998B23F69B7B}" destId="{8FEEEF0B-EDA6-4309-B2D0-D2FCC9317AEF}" srcOrd="1" destOrd="0" parTransId="{7F537DE9-CC47-4CC1-A78B-A4750528A52F}" sibTransId="{9630600B-396A-4930-AAD7-00CCC723C486}"/>
    <dgm:cxn modelId="{F4EBFBC4-AD72-43A2-BF25-F114C68F06BF}" srcId="{84436A8C-443A-4725-89D7-33DB1FB980E6}" destId="{AA2685DC-1B98-4FEA-94FE-4288370F460D}" srcOrd="1" destOrd="0" parTransId="{3A093B77-BEED-4FCD-8311-CB28E1C12D4C}" sibTransId="{7B0B1B1B-7BF0-45E0-9F09-790EBD262D0F}"/>
    <dgm:cxn modelId="{570A0BC7-EF01-4C1C-BFE6-264ABEFAA11D}" srcId="{AA2685DC-1B98-4FEA-94FE-4288370F460D}" destId="{D6FDF69D-47BB-4883-8F0F-998B23F69B7B}" srcOrd="2" destOrd="0" parTransId="{D1ACA9C7-8B5B-4435-A38A-88CC09CA9BD0}" sibTransId="{552D1AA0-39BF-442C-9AED-57D3A71D0448}"/>
    <dgm:cxn modelId="{F41049D8-9CE9-4BD1-9A35-62D4AF9F4072}" type="presOf" srcId="{2C871151-64BE-4B10-834D-69722DA02331}" destId="{68FEED5C-5633-4C0D-AF52-21578F75FEC7}" srcOrd="0" destOrd="6" presId="urn:microsoft.com/office/officeart/2005/8/layout/vList2"/>
    <dgm:cxn modelId="{B2AE30DB-0C8F-41ED-A3BB-D59E8C6ED31A}" srcId="{AA2685DC-1B98-4FEA-94FE-4288370F460D}" destId="{F551794B-29ED-40D5-B0E1-6681F36600E9}" srcOrd="1" destOrd="0" parTransId="{A9364F43-2532-4780-8B20-C10699201EDA}" sibTransId="{A420E363-2242-4357-ADFA-FD7D4E05DE30}"/>
    <dgm:cxn modelId="{CB8B11DE-4B32-42CA-848D-4BD3FEF666FF}" type="presOf" srcId="{9E2DC69D-97F5-4C4D-AF7F-C3F5F65B68F8}" destId="{7533E41F-68AD-46AB-9BE0-89B8C7042D38}" srcOrd="0" destOrd="3" presId="urn:microsoft.com/office/officeart/2005/8/layout/vList2"/>
    <dgm:cxn modelId="{9BDBCDE4-D1D0-4742-B0DB-3CE4CE51013D}" srcId="{124152FF-F5D8-4994-9118-7A73750D8609}" destId="{10112D2A-9819-4B36-ABC6-50CCEBAE3A5F}" srcOrd="0" destOrd="0" parTransId="{A2C71C9E-362B-49B7-BCF6-377C04FD2E56}" sibTransId="{35D1D8D9-7918-4A2A-9F25-C40FAE0462A0}"/>
    <dgm:cxn modelId="{B4E8B2EF-D762-436F-8B46-5073BECFC08C}" type="presOf" srcId="{10112D2A-9819-4B36-ABC6-50CCEBAE3A5F}" destId="{7533E41F-68AD-46AB-9BE0-89B8C7042D38}" srcOrd="0" destOrd="0" presId="urn:microsoft.com/office/officeart/2005/8/layout/vList2"/>
    <dgm:cxn modelId="{E16EDFF3-317E-4B6C-B279-1EB48B44D3D3}" srcId="{84436A8C-443A-4725-89D7-33DB1FB980E6}" destId="{124152FF-F5D8-4994-9118-7A73750D8609}" srcOrd="0" destOrd="0" parTransId="{2A3C6FE6-765C-4B7E-BE9E-E839977381D1}" sibTransId="{7996C1C0-2D07-48C7-9ED4-95D638E49D04}"/>
    <dgm:cxn modelId="{7DCBD971-52C8-413F-81B1-DC95432E0B5A}" type="presParOf" srcId="{529A5632-D8A7-44C4-AE88-DDB8B5C83247}" destId="{F9D3A9A0-F1E9-48B6-BB47-A9096E286AD8}" srcOrd="0" destOrd="0" presId="urn:microsoft.com/office/officeart/2005/8/layout/vList2"/>
    <dgm:cxn modelId="{1449F0F2-EA35-47F1-BAF9-EDC7A9F6A0FF}" type="presParOf" srcId="{529A5632-D8A7-44C4-AE88-DDB8B5C83247}" destId="{7533E41F-68AD-46AB-9BE0-89B8C7042D38}" srcOrd="1" destOrd="0" presId="urn:microsoft.com/office/officeart/2005/8/layout/vList2"/>
    <dgm:cxn modelId="{B75BACA5-8826-49AD-B6A2-672ACE485331}" type="presParOf" srcId="{529A5632-D8A7-44C4-AE88-DDB8B5C83247}" destId="{833FD06C-443A-439B-A5BB-390EAAB57437}" srcOrd="2" destOrd="0" presId="urn:microsoft.com/office/officeart/2005/8/layout/vList2"/>
    <dgm:cxn modelId="{2224D745-31D9-40D0-8243-4C5F328E1D5D}" type="presParOf" srcId="{529A5632-D8A7-44C4-AE88-DDB8B5C83247}" destId="{68FEED5C-5633-4C0D-AF52-21578F75FEC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F30D3D-C744-4C51-BA76-4079B473D11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1BE9C6-37BF-485D-876A-31C56605A5E1}">
      <dgm:prSet/>
      <dgm:spPr/>
      <dgm:t>
        <a:bodyPr/>
        <a:lstStyle/>
        <a:p>
          <a:r>
            <a:rPr lang="en-US"/>
            <a:t>Add Near Me</a:t>
          </a:r>
        </a:p>
      </dgm:t>
    </dgm:pt>
    <dgm:pt modelId="{6622FFD9-34FD-44A2-8C04-4A1212D1306D}" type="parTrans" cxnId="{E903D09A-CF63-4742-BB42-2D7DF83AB5FE}">
      <dgm:prSet/>
      <dgm:spPr/>
      <dgm:t>
        <a:bodyPr/>
        <a:lstStyle/>
        <a:p>
          <a:endParaRPr lang="en-US"/>
        </a:p>
      </dgm:t>
    </dgm:pt>
    <dgm:pt modelId="{A62267E5-4D58-4E73-B48B-ABC55D238576}" type="sibTrans" cxnId="{E903D09A-CF63-4742-BB42-2D7DF83AB5FE}">
      <dgm:prSet/>
      <dgm:spPr/>
      <dgm:t>
        <a:bodyPr/>
        <a:lstStyle/>
        <a:p>
          <a:endParaRPr lang="en-US"/>
        </a:p>
      </dgm:t>
    </dgm:pt>
    <dgm:pt modelId="{A8B65CFA-78A4-4ECF-8359-CB85C17EAFF3}">
      <dgm:prSet/>
      <dgm:spPr/>
      <dgm:t>
        <a:bodyPr/>
        <a:lstStyle/>
        <a:p>
          <a:r>
            <a:rPr lang="en-US">
              <a:solidFill>
                <a:schemeClr val="accent5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Rename to Schools Near Me</a:t>
          </a:r>
          <a:endParaRPr lang="en-US">
            <a:solidFill>
              <a:schemeClr val="accent5"/>
            </a:solidFill>
          </a:endParaRPr>
        </a:p>
      </dgm:t>
    </dgm:pt>
    <dgm:pt modelId="{122AD9D1-F95A-4CBF-A7FE-D3A93D7E1FD3}" type="parTrans" cxnId="{DA3890B3-C526-4EBA-9A59-E407BA3E31A5}">
      <dgm:prSet/>
      <dgm:spPr/>
      <dgm:t>
        <a:bodyPr/>
        <a:lstStyle/>
        <a:p>
          <a:endParaRPr lang="en-US"/>
        </a:p>
      </dgm:t>
    </dgm:pt>
    <dgm:pt modelId="{74DBA9E8-B910-48A2-A945-5067B17205B8}" type="sibTrans" cxnId="{DA3890B3-C526-4EBA-9A59-E407BA3E31A5}">
      <dgm:prSet/>
      <dgm:spPr/>
      <dgm:t>
        <a:bodyPr/>
        <a:lstStyle/>
        <a:p>
          <a:endParaRPr lang="en-US"/>
        </a:p>
      </dgm:t>
    </dgm:pt>
    <dgm:pt modelId="{14C02DC2-3D25-4E84-AD59-E353D6BEFD7B}">
      <dgm:prSet/>
      <dgm:spPr/>
      <dgm:t>
        <a:bodyPr/>
        <a:lstStyle/>
        <a:p>
          <a:r>
            <a:rPr lang="en-US"/>
            <a:t>Sketch and Search Area symbol to transparent</a:t>
          </a:r>
        </a:p>
      </dgm:t>
    </dgm:pt>
    <dgm:pt modelId="{4AE5D98C-6639-46F6-B333-B02C36D8F72F}" type="parTrans" cxnId="{8CFC95EF-3EFB-4C81-A170-F6466DB9BAF9}">
      <dgm:prSet/>
      <dgm:spPr/>
      <dgm:t>
        <a:bodyPr/>
        <a:lstStyle/>
        <a:p>
          <a:endParaRPr lang="en-US"/>
        </a:p>
      </dgm:t>
    </dgm:pt>
    <dgm:pt modelId="{4FA44E59-71F9-4351-9E9B-E16700B9CC36}" type="sibTrans" cxnId="{8CFC95EF-3EFB-4C81-A170-F6466DB9BAF9}">
      <dgm:prSet/>
      <dgm:spPr/>
      <dgm:t>
        <a:bodyPr/>
        <a:lstStyle/>
        <a:p>
          <a:endParaRPr lang="en-US"/>
        </a:p>
      </dgm:t>
    </dgm:pt>
    <dgm:pt modelId="{129FD1A8-89AA-4619-A7EF-FEAFF5FA1AF7}">
      <dgm:prSet/>
      <dgm:spPr/>
      <dgm:t>
        <a:bodyPr/>
        <a:lstStyle/>
        <a:p>
          <a:r>
            <a:rPr lang="en-US"/>
            <a:t>Analysis Settings</a:t>
          </a:r>
        </a:p>
      </dgm:t>
    </dgm:pt>
    <dgm:pt modelId="{FC49FC6F-5525-4F89-B5CB-657242247887}" type="parTrans" cxnId="{55EAA14A-D1C8-48E3-9C35-DA5BBE5A1900}">
      <dgm:prSet/>
      <dgm:spPr/>
      <dgm:t>
        <a:bodyPr/>
        <a:lstStyle/>
        <a:p>
          <a:endParaRPr lang="en-US"/>
        </a:p>
      </dgm:t>
    </dgm:pt>
    <dgm:pt modelId="{D0286C37-1203-48CF-9AE9-AAE7D23EAB18}" type="sibTrans" cxnId="{55EAA14A-D1C8-48E3-9C35-DA5BBE5A1900}">
      <dgm:prSet/>
      <dgm:spPr/>
      <dgm:t>
        <a:bodyPr/>
        <a:lstStyle/>
        <a:p>
          <a:endParaRPr lang="en-US"/>
        </a:p>
      </dgm:t>
    </dgm:pt>
    <dgm:pt modelId="{C80FFC25-6D89-460D-A0A8-031AAAFF4832}">
      <dgm:prSet/>
      <dgm:spPr/>
      <dgm:t>
        <a:bodyPr/>
        <a:lstStyle/>
        <a:p>
          <a:r>
            <a:rPr lang="en-US"/>
            <a:t>Schools</a:t>
          </a:r>
        </a:p>
      </dgm:t>
    </dgm:pt>
    <dgm:pt modelId="{F5E49A73-6441-49C3-B1A5-C1134A2DA683}" type="parTrans" cxnId="{B9D629AF-6BF4-4A42-8939-0380F0074D0C}">
      <dgm:prSet/>
      <dgm:spPr/>
      <dgm:t>
        <a:bodyPr/>
        <a:lstStyle/>
        <a:p>
          <a:endParaRPr lang="en-US"/>
        </a:p>
      </dgm:t>
    </dgm:pt>
    <dgm:pt modelId="{A9E16D08-82BB-4954-82D6-92CD084408A2}" type="sibTrans" cxnId="{B9D629AF-6BF4-4A42-8939-0380F0074D0C}">
      <dgm:prSet/>
      <dgm:spPr/>
      <dgm:t>
        <a:bodyPr/>
        <a:lstStyle/>
        <a:p>
          <a:endParaRPr lang="en-US"/>
        </a:p>
      </dgm:t>
    </dgm:pt>
    <dgm:pt modelId="{0608AF0F-34C4-4C95-A498-C49DC0FF9152}">
      <dgm:prSet/>
      <dgm:spPr/>
      <dgm:t>
        <a:bodyPr/>
        <a:lstStyle/>
        <a:p>
          <a:r>
            <a:rPr lang="en-US"/>
            <a:t>Proximity</a:t>
          </a:r>
        </a:p>
      </dgm:t>
    </dgm:pt>
    <dgm:pt modelId="{2BF27CAA-41DA-4784-9592-88DBD02F7192}" type="parTrans" cxnId="{539A133A-4F7A-46F6-B6B6-790E71526A76}">
      <dgm:prSet/>
      <dgm:spPr/>
      <dgm:t>
        <a:bodyPr/>
        <a:lstStyle/>
        <a:p>
          <a:endParaRPr lang="en-US"/>
        </a:p>
      </dgm:t>
    </dgm:pt>
    <dgm:pt modelId="{286FFBAA-57FE-4A10-8E32-6046CC0B032E}" type="sibTrans" cxnId="{539A133A-4F7A-46F6-B6B6-790E71526A76}">
      <dgm:prSet/>
      <dgm:spPr/>
      <dgm:t>
        <a:bodyPr/>
        <a:lstStyle/>
        <a:p>
          <a:endParaRPr lang="en-US"/>
        </a:p>
      </dgm:t>
    </dgm:pt>
    <dgm:pt modelId="{65B37692-2BEE-422E-8D26-7F729049035E}">
      <dgm:prSet/>
      <dgm:spPr/>
      <dgm:t>
        <a:bodyPr/>
        <a:lstStyle/>
        <a:p>
          <a:r>
            <a:rPr lang="en-US"/>
            <a:t>Expand Analysis Results</a:t>
          </a:r>
        </a:p>
      </dgm:t>
    </dgm:pt>
    <dgm:pt modelId="{3C9D6466-CF67-40DC-B299-D8811633E71B}" type="parTrans" cxnId="{5172014C-9572-48C9-8BFB-280A56DC5B8D}">
      <dgm:prSet/>
      <dgm:spPr/>
      <dgm:t>
        <a:bodyPr/>
        <a:lstStyle/>
        <a:p>
          <a:endParaRPr lang="en-US"/>
        </a:p>
      </dgm:t>
    </dgm:pt>
    <dgm:pt modelId="{8A9BFA6E-93FF-471A-8258-5C1A384910E1}" type="sibTrans" cxnId="{5172014C-9572-48C9-8BFB-280A56DC5B8D}">
      <dgm:prSet/>
      <dgm:spPr/>
      <dgm:t>
        <a:bodyPr/>
        <a:lstStyle/>
        <a:p>
          <a:endParaRPr lang="en-US"/>
        </a:p>
      </dgm:t>
    </dgm:pt>
    <dgm:pt modelId="{519E4D05-CF8C-421E-8C4B-885FA82F39DF}">
      <dgm:prSet/>
      <dgm:spPr/>
      <dgm:t>
        <a:bodyPr/>
        <a:lstStyle/>
        <a:p>
          <a:r>
            <a:rPr lang="en-US"/>
            <a:t>Go to Map</a:t>
          </a:r>
        </a:p>
      </dgm:t>
    </dgm:pt>
    <dgm:pt modelId="{C8A0677A-8AD2-4B6E-9A4A-026CF7D0E630}" type="parTrans" cxnId="{6AFFDD43-6198-4B44-9143-E31CD78B066B}">
      <dgm:prSet/>
      <dgm:spPr/>
      <dgm:t>
        <a:bodyPr/>
        <a:lstStyle/>
        <a:p>
          <a:endParaRPr lang="en-US"/>
        </a:p>
      </dgm:t>
    </dgm:pt>
    <dgm:pt modelId="{50D14286-C312-4FC9-BB94-471F1A7F4AE3}" type="sibTrans" cxnId="{6AFFDD43-6198-4B44-9143-E31CD78B066B}">
      <dgm:prSet/>
      <dgm:spPr/>
      <dgm:t>
        <a:bodyPr/>
        <a:lstStyle/>
        <a:p>
          <a:endParaRPr lang="en-US"/>
        </a:p>
      </dgm:t>
    </dgm:pt>
    <dgm:pt modelId="{2A3EA711-B7E2-4DDE-9A2C-A762E84E845C}">
      <dgm:prSet/>
      <dgm:spPr/>
      <dgm:t>
        <a:bodyPr/>
        <a:lstStyle/>
        <a:p>
          <a:r>
            <a:rPr lang="en-US"/>
            <a:t>Action Tab</a:t>
          </a:r>
        </a:p>
      </dgm:t>
    </dgm:pt>
    <dgm:pt modelId="{B50668CF-82E4-4E55-ADCD-C6A4AB48B333}" type="parTrans" cxnId="{C37BB97C-FFB2-48FA-90E3-E8297B3E07E9}">
      <dgm:prSet/>
      <dgm:spPr/>
      <dgm:t>
        <a:bodyPr/>
        <a:lstStyle/>
        <a:p>
          <a:endParaRPr lang="en-US"/>
        </a:p>
      </dgm:t>
    </dgm:pt>
    <dgm:pt modelId="{6EB39D6B-1191-41D3-BA57-BFAF10968123}" type="sibTrans" cxnId="{C37BB97C-FFB2-48FA-90E3-E8297B3E07E9}">
      <dgm:prSet/>
      <dgm:spPr/>
      <dgm:t>
        <a:bodyPr/>
        <a:lstStyle/>
        <a:p>
          <a:endParaRPr lang="en-US"/>
        </a:p>
      </dgm:t>
    </dgm:pt>
    <dgm:pt modelId="{8C439901-8552-41A7-8378-856E1830774D}">
      <dgm:prSet/>
      <dgm:spPr/>
      <dgm:t>
        <a:bodyPr/>
        <a:lstStyle/>
        <a:p>
          <a:r>
            <a:rPr lang="en-US"/>
            <a:t>Record Selection Changes &gt; Data/Framework &gt; Select Data Records</a:t>
          </a:r>
        </a:p>
      </dgm:t>
    </dgm:pt>
    <dgm:pt modelId="{BFBA1182-0164-4A68-B733-7C106C63E86D}" type="parTrans" cxnId="{14B5369A-C9B5-48B2-9AE2-A696E7F03B06}">
      <dgm:prSet/>
      <dgm:spPr/>
      <dgm:t>
        <a:bodyPr/>
        <a:lstStyle/>
        <a:p>
          <a:endParaRPr lang="en-US"/>
        </a:p>
      </dgm:t>
    </dgm:pt>
    <dgm:pt modelId="{BF733FCE-0080-4EAB-AA46-52F10F67CB8A}" type="sibTrans" cxnId="{14B5369A-C9B5-48B2-9AE2-A696E7F03B06}">
      <dgm:prSet/>
      <dgm:spPr/>
      <dgm:t>
        <a:bodyPr/>
        <a:lstStyle/>
        <a:p>
          <a:endParaRPr lang="en-US"/>
        </a:p>
      </dgm:t>
    </dgm:pt>
    <dgm:pt modelId="{2A0431AC-72A9-432F-8F0F-CA0B4BCB8C43}">
      <dgm:prSet/>
      <dgm:spPr/>
      <dgm:t>
        <a:bodyPr/>
        <a:lstStyle/>
        <a:p>
          <a:r>
            <a:rPr lang="en-US"/>
            <a:t>Trigger Data – Districts Layer</a:t>
          </a:r>
        </a:p>
      </dgm:t>
    </dgm:pt>
    <dgm:pt modelId="{17F01EC5-7EA6-4F92-9C0E-89ACD18384BD}" type="parTrans" cxnId="{13963455-9772-4091-B140-7EE3CC9EE8E5}">
      <dgm:prSet/>
      <dgm:spPr/>
      <dgm:t>
        <a:bodyPr/>
        <a:lstStyle/>
        <a:p>
          <a:endParaRPr lang="en-US"/>
        </a:p>
      </dgm:t>
    </dgm:pt>
    <dgm:pt modelId="{FAA4309F-7254-4AFB-8230-027DF618985B}" type="sibTrans" cxnId="{13963455-9772-4091-B140-7EE3CC9EE8E5}">
      <dgm:prSet/>
      <dgm:spPr/>
      <dgm:t>
        <a:bodyPr/>
        <a:lstStyle/>
        <a:p>
          <a:endParaRPr lang="en-US"/>
        </a:p>
      </dgm:t>
    </dgm:pt>
    <dgm:pt modelId="{94248742-7CC2-4E40-BE0F-7968C99B862F}">
      <dgm:prSet/>
      <dgm:spPr/>
      <dgm:t>
        <a:bodyPr/>
        <a:lstStyle/>
        <a:p>
          <a:r>
            <a:rPr lang="en-US"/>
            <a:t>Action Data – Districts Layer</a:t>
          </a:r>
        </a:p>
      </dgm:t>
    </dgm:pt>
    <dgm:pt modelId="{7378EAB2-5619-44A3-B03F-6FE09F965198}" type="parTrans" cxnId="{528AB98F-27D9-4C03-93AE-7536285B9F33}">
      <dgm:prSet/>
      <dgm:spPr/>
      <dgm:t>
        <a:bodyPr/>
        <a:lstStyle/>
        <a:p>
          <a:endParaRPr lang="en-US"/>
        </a:p>
      </dgm:t>
    </dgm:pt>
    <dgm:pt modelId="{8126EBA5-666D-4A7A-82DA-3E519496595C}" type="sibTrans" cxnId="{528AB98F-27D9-4C03-93AE-7536285B9F33}">
      <dgm:prSet/>
      <dgm:spPr/>
      <dgm:t>
        <a:bodyPr/>
        <a:lstStyle/>
        <a:p>
          <a:endParaRPr lang="en-US"/>
        </a:p>
      </dgm:t>
    </dgm:pt>
    <dgm:pt modelId="{0694C4E9-8A32-4C95-AA48-3EC99E8C4355}">
      <dgm:prSet/>
      <dgm:spPr/>
      <dgm:t>
        <a:bodyPr/>
        <a:lstStyle/>
        <a:p>
          <a:r>
            <a:rPr lang="en-US"/>
            <a:t>Schools Near Me &gt; Set Location</a:t>
          </a:r>
        </a:p>
      </dgm:t>
    </dgm:pt>
    <dgm:pt modelId="{27801139-796D-4C49-BA89-A8A49DD3DFFE}" type="parTrans" cxnId="{55EB8DDD-7EA3-4408-BCC4-1A952C0266A6}">
      <dgm:prSet/>
      <dgm:spPr/>
      <dgm:t>
        <a:bodyPr/>
        <a:lstStyle/>
        <a:p>
          <a:endParaRPr lang="en-US"/>
        </a:p>
      </dgm:t>
    </dgm:pt>
    <dgm:pt modelId="{9D013AEA-AB43-4FC7-B498-E7E713415AB8}" type="sibTrans" cxnId="{55EB8DDD-7EA3-4408-BCC4-1A952C0266A6}">
      <dgm:prSet/>
      <dgm:spPr/>
      <dgm:t>
        <a:bodyPr/>
        <a:lstStyle/>
        <a:p>
          <a:endParaRPr lang="en-US"/>
        </a:p>
      </dgm:t>
    </dgm:pt>
    <dgm:pt modelId="{A437C32A-E76C-4190-A95F-C90C35663E0F}">
      <dgm:prSet/>
      <dgm:spPr/>
      <dgm:t>
        <a:bodyPr/>
        <a:lstStyle/>
        <a:p>
          <a:r>
            <a:rPr lang="en-US"/>
            <a:t>Save and Preview</a:t>
          </a:r>
        </a:p>
      </dgm:t>
    </dgm:pt>
    <dgm:pt modelId="{89F6685B-D757-4FB0-A468-D33F050FCCD4}" type="parTrans" cxnId="{F52CF548-DCCE-440D-9BFC-C616500BD06D}">
      <dgm:prSet/>
      <dgm:spPr/>
      <dgm:t>
        <a:bodyPr/>
        <a:lstStyle/>
        <a:p>
          <a:endParaRPr lang="en-US"/>
        </a:p>
      </dgm:t>
    </dgm:pt>
    <dgm:pt modelId="{7F61752F-2BD4-4040-A3BA-D90290A7BB8C}" type="sibTrans" cxnId="{F52CF548-DCCE-440D-9BFC-C616500BD06D}">
      <dgm:prSet/>
      <dgm:spPr/>
      <dgm:t>
        <a:bodyPr/>
        <a:lstStyle/>
        <a:p>
          <a:endParaRPr lang="en-US"/>
        </a:p>
      </dgm:t>
    </dgm:pt>
    <dgm:pt modelId="{2AC8EBF2-27CE-4EF2-A7F7-244C29A1A3FC}">
      <dgm:prSet/>
      <dgm:spPr/>
      <dgm:t>
        <a:bodyPr/>
        <a:lstStyle/>
        <a:p>
          <a:r>
            <a:rPr lang="en-US"/>
            <a:t>Search Distance 0</a:t>
          </a:r>
        </a:p>
      </dgm:t>
    </dgm:pt>
    <dgm:pt modelId="{92CDCA4C-21A4-45DA-9075-EFF1924ABCD4}" type="parTrans" cxnId="{B5BBC243-BD31-414A-BDFC-603662148360}">
      <dgm:prSet/>
      <dgm:spPr/>
      <dgm:t>
        <a:bodyPr/>
        <a:lstStyle/>
        <a:p>
          <a:endParaRPr lang="en-US"/>
        </a:p>
      </dgm:t>
    </dgm:pt>
    <dgm:pt modelId="{B0A406F0-8E15-49A3-83D4-DC70AC7A7328}" type="sibTrans" cxnId="{B5BBC243-BD31-414A-BDFC-603662148360}">
      <dgm:prSet/>
      <dgm:spPr/>
      <dgm:t>
        <a:bodyPr/>
        <a:lstStyle/>
        <a:p>
          <a:endParaRPr lang="en-US"/>
        </a:p>
      </dgm:t>
    </dgm:pt>
    <dgm:pt modelId="{EE57033A-A6C8-4714-89C4-80969A0162FA}" type="pres">
      <dgm:prSet presAssocID="{EEF30D3D-C744-4C51-BA76-4079B473D112}" presName="linear" presStyleCnt="0">
        <dgm:presLayoutVars>
          <dgm:animLvl val="lvl"/>
          <dgm:resizeHandles val="exact"/>
        </dgm:presLayoutVars>
      </dgm:prSet>
      <dgm:spPr/>
    </dgm:pt>
    <dgm:pt modelId="{56A790A7-AE48-4533-80DC-71C5BA0A02A9}" type="pres">
      <dgm:prSet presAssocID="{021BE9C6-37BF-485D-876A-31C56605A5E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05695FB-D5DC-4AA1-A340-64253CF873D7}" type="pres">
      <dgm:prSet presAssocID="{021BE9C6-37BF-485D-876A-31C56605A5E1}" presName="childText" presStyleLbl="revTx" presStyleIdx="0" presStyleCnt="2">
        <dgm:presLayoutVars>
          <dgm:bulletEnabled val="1"/>
        </dgm:presLayoutVars>
      </dgm:prSet>
      <dgm:spPr/>
    </dgm:pt>
    <dgm:pt modelId="{05463BEC-5985-42AC-B791-783CAA96F4B0}" type="pres">
      <dgm:prSet presAssocID="{519E4D05-CF8C-421E-8C4B-885FA82F39D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718E225-DEDB-4A6A-B1CC-14FC9FA8DAB3}" type="pres">
      <dgm:prSet presAssocID="{519E4D05-CF8C-421E-8C4B-885FA82F39DF}" presName="childText" presStyleLbl="revTx" presStyleIdx="1" presStyleCnt="2">
        <dgm:presLayoutVars>
          <dgm:bulletEnabled val="1"/>
        </dgm:presLayoutVars>
      </dgm:prSet>
      <dgm:spPr/>
    </dgm:pt>
    <dgm:pt modelId="{094697B2-28E2-4243-B3F0-0A09DB7D284B}" type="pres">
      <dgm:prSet presAssocID="{A437C32A-E76C-4190-A95F-C90C35663E0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A139D02-5C4C-4F63-9B50-575760E56D49}" type="presOf" srcId="{8C439901-8552-41A7-8378-856E1830774D}" destId="{8718E225-DEDB-4A6A-B1CC-14FC9FA8DAB3}" srcOrd="0" destOrd="1" presId="urn:microsoft.com/office/officeart/2005/8/layout/vList2"/>
    <dgm:cxn modelId="{8D3C0C0B-130D-4EA5-8D3A-10D203A8FF84}" type="presOf" srcId="{A437C32A-E76C-4190-A95F-C90C35663E0F}" destId="{094697B2-28E2-4243-B3F0-0A09DB7D284B}" srcOrd="0" destOrd="0" presId="urn:microsoft.com/office/officeart/2005/8/layout/vList2"/>
    <dgm:cxn modelId="{26C89B0C-DC3C-4A2B-AB8A-99BAE879F262}" type="presOf" srcId="{021BE9C6-37BF-485D-876A-31C56605A5E1}" destId="{56A790A7-AE48-4533-80DC-71C5BA0A02A9}" srcOrd="0" destOrd="0" presId="urn:microsoft.com/office/officeart/2005/8/layout/vList2"/>
    <dgm:cxn modelId="{1EF15828-5D1C-44CB-A85E-71397F9C54B8}" type="presOf" srcId="{A8B65CFA-78A4-4ECF-8359-CB85C17EAFF3}" destId="{D05695FB-D5DC-4AA1-A340-64253CF873D7}" srcOrd="0" destOrd="0" presId="urn:microsoft.com/office/officeart/2005/8/layout/vList2"/>
    <dgm:cxn modelId="{9C8E812C-8414-4699-BEA7-9740F6974D93}" type="presOf" srcId="{519E4D05-CF8C-421E-8C4B-885FA82F39DF}" destId="{05463BEC-5985-42AC-B791-783CAA96F4B0}" srcOrd="0" destOrd="0" presId="urn:microsoft.com/office/officeart/2005/8/layout/vList2"/>
    <dgm:cxn modelId="{BF0DB134-9782-4B9A-B318-6280BEA328DC}" type="presOf" srcId="{2A3EA711-B7E2-4DDE-9A2C-A762E84E845C}" destId="{8718E225-DEDB-4A6A-B1CC-14FC9FA8DAB3}" srcOrd="0" destOrd="0" presId="urn:microsoft.com/office/officeart/2005/8/layout/vList2"/>
    <dgm:cxn modelId="{539A133A-4F7A-46F6-B6B6-790E71526A76}" srcId="{129FD1A8-89AA-4619-A7EF-FEAFF5FA1AF7}" destId="{0608AF0F-34C4-4C95-A498-C49DC0FF9152}" srcOrd="2" destOrd="0" parTransId="{2BF27CAA-41DA-4784-9592-88DBD02F7192}" sibTransId="{286FFBAA-57FE-4A10-8E32-6046CC0B032E}"/>
    <dgm:cxn modelId="{720E963E-85D7-46E2-8092-3D3170FA272C}" type="presOf" srcId="{129FD1A8-89AA-4619-A7EF-FEAFF5FA1AF7}" destId="{D05695FB-D5DC-4AA1-A340-64253CF873D7}" srcOrd="0" destOrd="2" presId="urn:microsoft.com/office/officeart/2005/8/layout/vList2"/>
    <dgm:cxn modelId="{B5BBC243-BD31-414A-BDFC-603662148360}" srcId="{129FD1A8-89AA-4619-A7EF-FEAFF5FA1AF7}" destId="{2AC8EBF2-27CE-4EF2-A7F7-244C29A1A3FC}" srcOrd="0" destOrd="0" parTransId="{92CDCA4C-21A4-45DA-9075-EFF1924ABCD4}" sibTransId="{B0A406F0-8E15-49A3-83D4-DC70AC7A7328}"/>
    <dgm:cxn modelId="{6AFFDD43-6198-4B44-9143-E31CD78B066B}" srcId="{EEF30D3D-C744-4C51-BA76-4079B473D112}" destId="{519E4D05-CF8C-421E-8C4B-885FA82F39DF}" srcOrd="1" destOrd="0" parTransId="{C8A0677A-8AD2-4B6E-9A4A-026CF7D0E630}" sibTransId="{50D14286-C312-4FC9-BB94-471F1A7F4AE3}"/>
    <dgm:cxn modelId="{F52CF548-DCCE-440D-9BFC-C616500BD06D}" srcId="{EEF30D3D-C744-4C51-BA76-4079B473D112}" destId="{A437C32A-E76C-4190-A95F-C90C35663E0F}" srcOrd="2" destOrd="0" parTransId="{89F6685B-D757-4FB0-A468-D33F050FCCD4}" sibTransId="{7F61752F-2BD4-4040-A3BA-D90290A7BB8C}"/>
    <dgm:cxn modelId="{2836F469-2814-420A-A1B1-1B139D8B9B8D}" type="presOf" srcId="{65B37692-2BEE-422E-8D26-7F729049035E}" destId="{D05695FB-D5DC-4AA1-A340-64253CF873D7}" srcOrd="0" destOrd="6" presId="urn:microsoft.com/office/officeart/2005/8/layout/vList2"/>
    <dgm:cxn modelId="{55EAA14A-D1C8-48E3-9C35-DA5BBE5A1900}" srcId="{021BE9C6-37BF-485D-876A-31C56605A5E1}" destId="{129FD1A8-89AA-4619-A7EF-FEAFF5FA1AF7}" srcOrd="2" destOrd="0" parTransId="{FC49FC6F-5525-4F89-B5CB-657242247887}" sibTransId="{D0286C37-1203-48CF-9AE9-AAE7D23EAB18}"/>
    <dgm:cxn modelId="{5172014C-9572-48C9-8BFB-280A56DC5B8D}" srcId="{129FD1A8-89AA-4619-A7EF-FEAFF5FA1AF7}" destId="{65B37692-2BEE-422E-8D26-7F729049035E}" srcOrd="3" destOrd="0" parTransId="{3C9D6466-CF67-40DC-B299-D8811633E71B}" sibTransId="{8A9BFA6E-93FF-471A-8258-5C1A384910E1}"/>
    <dgm:cxn modelId="{113ABB54-1AD9-4B5C-AA97-3BA371B2CD1F}" type="presOf" srcId="{0694C4E9-8A32-4C95-AA48-3EC99E8C4355}" destId="{8718E225-DEDB-4A6A-B1CC-14FC9FA8DAB3}" srcOrd="0" destOrd="4" presId="urn:microsoft.com/office/officeart/2005/8/layout/vList2"/>
    <dgm:cxn modelId="{13963455-9772-4091-B140-7EE3CC9EE8E5}" srcId="{8C439901-8552-41A7-8378-856E1830774D}" destId="{2A0431AC-72A9-432F-8F0F-CA0B4BCB8C43}" srcOrd="0" destOrd="0" parTransId="{17F01EC5-7EA6-4F92-9C0E-89ACD18384BD}" sibTransId="{FAA4309F-7254-4AFB-8230-027DF618985B}"/>
    <dgm:cxn modelId="{C37BB97C-FFB2-48FA-90E3-E8297B3E07E9}" srcId="{519E4D05-CF8C-421E-8C4B-885FA82F39DF}" destId="{2A3EA711-B7E2-4DDE-9A2C-A762E84E845C}" srcOrd="0" destOrd="0" parTransId="{B50668CF-82E4-4E55-ADCD-C6A4AB48B333}" sibTransId="{6EB39D6B-1191-41D3-BA57-BFAF10968123}"/>
    <dgm:cxn modelId="{528AB98F-27D9-4C03-93AE-7536285B9F33}" srcId="{8C439901-8552-41A7-8378-856E1830774D}" destId="{94248742-7CC2-4E40-BE0F-7968C99B862F}" srcOrd="1" destOrd="0" parTransId="{7378EAB2-5619-44A3-B03F-6FE09F965198}" sibTransId="{8126EBA5-666D-4A7A-82DA-3E519496595C}"/>
    <dgm:cxn modelId="{CE9B4C95-9D70-46E8-8F45-88CC7915984E}" type="presOf" srcId="{2A0431AC-72A9-432F-8F0F-CA0B4BCB8C43}" destId="{8718E225-DEDB-4A6A-B1CC-14FC9FA8DAB3}" srcOrd="0" destOrd="2" presId="urn:microsoft.com/office/officeart/2005/8/layout/vList2"/>
    <dgm:cxn modelId="{14B5369A-C9B5-48B2-9AE2-A696E7F03B06}" srcId="{2A3EA711-B7E2-4DDE-9A2C-A762E84E845C}" destId="{8C439901-8552-41A7-8378-856E1830774D}" srcOrd="0" destOrd="0" parTransId="{BFBA1182-0164-4A68-B733-7C106C63E86D}" sibTransId="{BF733FCE-0080-4EAB-AA46-52F10F67CB8A}"/>
    <dgm:cxn modelId="{E903D09A-CF63-4742-BB42-2D7DF83AB5FE}" srcId="{EEF30D3D-C744-4C51-BA76-4079B473D112}" destId="{021BE9C6-37BF-485D-876A-31C56605A5E1}" srcOrd="0" destOrd="0" parTransId="{6622FFD9-34FD-44A2-8C04-4A1212D1306D}" sibTransId="{A62267E5-4D58-4E73-B48B-ABC55D238576}"/>
    <dgm:cxn modelId="{9633F8AC-B47F-49EA-87BF-3263A1954C03}" type="presOf" srcId="{C80FFC25-6D89-460D-A0A8-031AAAFF4832}" destId="{D05695FB-D5DC-4AA1-A340-64253CF873D7}" srcOrd="0" destOrd="4" presId="urn:microsoft.com/office/officeart/2005/8/layout/vList2"/>
    <dgm:cxn modelId="{B9D629AF-6BF4-4A42-8939-0380F0074D0C}" srcId="{129FD1A8-89AA-4619-A7EF-FEAFF5FA1AF7}" destId="{C80FFC25-6D89-460D-A0A8-031AAAFF4832}" srcOrd="1" destOrd="0" parTransId="{F5E49A73-6441-49C3-B1A5-C1134A2DA683}" sibTransId="{A9E16D08-82BB-4954-82D6-92CD084408A2}"/>
    <dgm:cxn modelId="{DA3890B3-C526-4EBA-9A59-E407BA3E31A5}" srcId="{021BE9C6-37BF-485D-876A-31C56605A5E1}" destId="{A8B65CFA-78A4-4ECF-8359-CB85C17EAFF3}" srcOrd="0" destOrd="0" parTransId="{122AD9D1-F95A-4CBF-A7FE-D3A93D7E1FD3}" sibTransId="{74DBA9E8-B910-48A2-A945-5067B17205B8}"/>
    <dgm:cxn modelId="{705647B9-B7F6-471A-A5E3-6A82904657A9}" type="presOf" srcId="{94248742-7CC2-4E40-BE0F-7968C99B862F}" destId="{8718E225-DEDB-4A6A-B1CC-14FC9FA8DAB3}" srcOrd="0" destOrd="3" presId="urn:microsoft.com/office/officeart/2005/8/layout/vList2"/>
    <dgm:cxn modelId="{7A8616CA-F20E-4DFA-A191-EFED5A3C0928}" type="presOf" srcId="{EEF30D3D-C744-4C51-BA76-4079B473D112}" destId="{EE57033A-A6C8-4714-89C4-80969A0162FA}" srcOrd="0" destOrd="0" presId="urn:microsoft.com/office/officeart/2005/8/layout/vList2"/>
    <dgm:cxn modelId="{67C020D0-49B2-42B1-91FE-20DBD3518914}" type="presOf" srcId="{0608AF0F-34C4-4C95-A498-C49DC0FF9152}" destId="{D05695FB-D5DC-4AA1-A340-64253CF873D7}" srcOrd="0" destOrd="5" presId="urn:microsoft.com/office/officeart/2005/8/layout/vList2"/>
    <dgm:cxn modelId="{296809DD-6876-461F-A1F3-F6B2C2D59EB0}" type="presOf" srcId="{14C02DC2-3D25-4E84-AD59-E353D6BEFD7B}" destId="{D05695FB-D5DC-4AA1-A340-64253CF873D7}" srcOrd="0" destOrd="1" presId="urn:microsoft.com/office/officeart/2005/8/layout/vList2"/>
    <dgm:cxn modelId="{55EB8DDD-7EA3-4408-BCC4-1A952C0266A6}" srcId="{2A3EA711-B7E2-4DDE-9A2C-A762E84E845C}" destId="{0694C4E9-8A32-4C95-AA48-3EC99E8C4355}" srcOrd="1" destOrd="0" parTransId="{27801139-796D-4C49-BA89-A8A49DD3DFFE}" sibTransId="{9D013AEA-AB43-4FC7-B498-E7E713415AB8}"/>
    <dgm:cxn modelId="{8CFC95EF-3EFB-4C81-A170-F6466DB9BAF9}" srcId="{021BE9C6-37BF-485D-876A-31C56605A5E1}" destId="{14C02DC2-3D25-4E84-AD59-E353D6BEFD7B}" srcOrd="1" destOrd="0" parTransId="{4AE5D98C-6639-46F6-B333-B02C36D8F72F}" sibTransId="{4FA44E59-71F9-4351-9E9B-E16700B9CC36}"/>
    <dgm:cxn modelId="{C7A2E6F2-601A-4234-B52B-6EF2986BC33D}" type="presOf" srcId="{2AC8EBF2-27CE-4EF2-A7F7-244C29A1A3FC}" destId="{D05695FB-D5DC-4AA1-A340-64253CF873D7}" srcOrd="0" destOrd="3" presId="urn:microsoft.com/office/officeart/2005/8/layout/vList2"/>
    <dgm:cxn modelId="{41BB16D7-064D-47BC-82B0-4F718F2C97B2}" type="presParOf" srcId="{EE57033A-A6C8-4714-89C4-80969A0162FA}" destId="{56A790A7-AE48-4533-80DC-71C5BA0A02A9}" srcOrd="0" destOrd="0" presId="urn:microsoft.com/office/officeart/2005/8/layout/vList2"/>
    <dgm:cxn modelId="{0A893A50-41BF-42D7-976D-F094E5CB13B0}" type="presParOf" srcId="{EE57033A-A6C8-4714-89C4-80969A0162FA}" destId="{D05695FB-D5DC-4AA1-A340-64253CF873D7}" srcOrd="1" destOrd="0" presId="urn:microsoft.com/office/officeart/2005/8/layout/vList2"/>
    <dgm:cxn modelId="{2F1CB4B2-209B-4DC7-8913-EB1B83C4F368}" type="presParOf" srcId="{EE57033A-A6C8-4714-89C4-80969A0162FA}" destId="{05463BEC-5985-42AC-B791-783CAA96F4B0}" srcOrd="2" destOrd="0" presId="urn:microsoft.com/office/officeart/2005/8/layout/vList2"/>
    <dgm:cxn modelId="{96B9919C-00A5-48CF-B0B1-1E1CE3D31A0C}" type="presParOf" srcId="{EE57033A-A6C8-4714-89C4-80969A0162FA}" destId="{8718E225-DEDB-4A6A-B1CC-14FC9FA8DAB3}" srcOrd="3" destOrd="0" presId="urn:microsoft.com/office/officeart/2005/8/layout/vList2"/>
    <dgm:cxn modelId="{BC0E313A-634B-4599-B9B0-45803446CD1C}" type="presParOf" srcId="{EE57033A-A6C8-4714-89C4-80969A0162FA}" destId="{094697B2-28E2-4243-B3F0-0A09DB7D284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7864977-3AE3-403A-9C4E-8B6E4DDEF89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CF9F47B-565D-4663-9E3B-8B8809C819D6}">
      <dgm:prSet/>
      <dgm:spPr/>
      <dgm:t>
        <a:bodyPr/>
        <a:lstStyle/>
        <a:p>
          <a:r>
            <a:rPr lang="en-US"/>
            <a:t>Add Search</a:t>
          </a:r>
        </a:p>
      </dgm:t>
    </dgm:pt>
    <dgm:pt modelId="{1FB6CBE4-1DB8-4ADD-91E2-679AFBA45970}" type="parTrans" cxnId="{D6F983F1-7D62-4BF0-80AD-C9F276E4908D}">
      <dgm:prSet/>
      <dgm:spPr/>
      <dgm:t>
        <a:bodyPr/>
        <a:lstStyle/>
        <a:p>
          <a:endParaRPr lang="en-US"/>
        </a:p>
      </dgm:t>
    </dgm:pt>
    <dgm:pt modelId="{11430C20-DA50-421B-A3A3-C336D440ADD2}" type="sibTrans" cxnId="{D6F983F1-7D62-4BF0-80AD-C9F276E4908D}">
      <dgm:prSet/>
      <dgm:spPr/>
      <dgm:t>
        <a:bodyPr/>
        <a:lstStyle/>
        <a:p>
          <a:endParaRPr lang="en-US"/>
        </a:p>
      </dgm:t>
    </dgm:pt>
    <dgm:pt modelId="{894644D8-D06D-4114-8B2A-5248E8C1853A}">
      <dgm:prSet/>
      <dgm:spPr/>
      <dgm:t>
        <a:bodyPr/>
        <a:lstStyle/>
        <a:p>
          <a:r>
            <a:rPr lang="en-US"/>
            <a:t>Drag to Map then Header</a:t>
          </a:r>
        </a:p>
      </dgm:t>
    </dgm:pt>
    <dgm:pt modelId="{A8BF2486-5FE9-41AE-BCC0-85867D384BDF}" type="parTrans" cxnId="{E3311CD5-2BDC-4500-A448-3A94D22AAAA1}">
      <dgm:prSet/>
      <dgm:spPr/>
      <dgm:t>
        <a:bodyPr/>
        <a:lstStyle/>
        <a:p>
          <a:endParaRPr lang="en-US"/>
        </a:p>
      </dgm:t>
    </dgm:pt>
    <dgm:pt modelId="{595990A6-A16E-4203-963D-D3D36A5A8B75}" type="sibTrans" cxnId="{E3311CD5-2BDC-4500-A448-3A94D22AAAA1}">
      <dgm:prSet/>
      <dgm:spPr/>
      <dgm:t>
        <a:bodyPr/>
        <a:lstStyle/>
        <a:p>
          <a:endParaRPr lang="en-US"/>
        </a:p>
      </dgm:t>
    </dgm:pt>
    <dgm:pt modelId="{1D57E2B0-F46C-43B5-BACA-B40CFD317C15}">
      <dgm:prSet/>
      <dgm:spPr/>
      <dgm:t>
        <a:bodyPr/>
        <a:lstStyle/>
        <a:p>
          <a:r>
            <a:rPr lang="en-US"/>
            <a:t>Customize Search Sources</a:t>
          </a:r>
        </a:p>
      </dgm:t>
    </dgm:pt>
    <dgm:pt modelId="{4B7A3765-0470-476A-B482-D871DA5426A8}" type="parTrans" cxnId="{4AE508A5-22DC-4AEA-97EF-F30A244DED48}">
      <dgm:prSet/>
      <dgm:spPr/>
      <dgm:t>
        <a:bodyPr/>
        <a:lstStyle/>
        <a:p>
          <a:endParaRPr lang="en-US"/>
        </a:p>
      </dgm:t>
    </dgm:pt>
    <dgm:pt modelId="{2205C41E-EB5E-40D9-B945-365F45BE9884}" type="sibTrans" cxnId="{4AE508A5-22DC-4AEA-97EF-F30A244DED48}">
      <dgm:prSet/>
      <dgm:spPr/>
      <dgm:t>
        <a:bodyPr/>
        <a:lstStyle/>
        <a:p>
          <a:endParaRPr lang="en-US"/>
        </a:p>
      </dgm:t>
    </dgm:pt>
    <dgm:pt modelId="{9887EF09-D11F-4648-AFEA-C3EDA094B595}">
      <dgm:prSet/>
      <dgm:spPr/>
      <dgm:t>
        <a:bodyPr/>
        <a:lstStyle/>
        <a:p>
          <a:r>
            <a:rPr lang="en-US"/>
            <a:t>Remove defaults</a:t>
          </a:r>
        </a:p>
      </dgm:t>
    </dgm:pt>
    <dgm:pt modelId="{C02D9805-A2D5-4DA6-8206-C183B4B47AF7}" type="parTrans" cxnId="{B9B6541F-D2C0-4DFF-ACAB-41B5389D7B56}">
      <dgm:prSet/>
      <dgm:spPr/>
      <dgm:t>
        <a:bodyPr/>
        <a:lstStyle/>
        <a:p>
          <a:endParaRPr lang="en-US"/>
        </a:p>
      </dgm:t>
    </dgm:pt>
    <dgm:pt modelId="{B6922289-F8F9-455B-A372-13221F7E6156}" type="sibTrans" cxnId="{B9B6541F-D2C0-4DFF-ACAB-41B5389D7B56}">
      <dgm:prSet/>
      <dgm:spPr/>
      <dgm:t>
        <a:bodyPr/>
        <a:lstStyle/>
        <a:p>
          <a:endParaRPr lang="en-US"/>
        </a:p>
      </dgm:t>
    </dgm:pt>
    <dgm:pt modelId="{46C4FAF4-A4C9-490D-BCAB-AD67BB51583E}">
      <dgm:prSet/>
      <dgm:spPr/>
      <dgm:t>
        <a:bodyPr/>
        <a:lstStyle/>
        <a:p>
          <a:r>
            <a:rPr lang="en-US"/>
            <a:t>Add Layer Source &gt; Districts</a:t>
          </a:r>
        </a:p>
      </dgm:t>
    </dgm:pt>
    <dgm:pt modelId="{71C1A54F-167C-42BA-9F58-F04D15D3912E}" type="parTrans" cxnId="{927000D2-E705-4BB8-B74E-24AC58943D4B}">
      <dgm:prSet/>
      <dgm:spPr/>
      <dgm:t>
        <a:bodyPr/>
        <a:lstStyle/>
        <a:p>
          <a:endParaRPr lang="en-US"/>
        </a:p>
      </dgm:t>
    </dgm:pt>
    <dgm:pt modelId="{939C7BED-B600-4D02-A4A8-30B15DDDC6FC}" type="sibTrans" cxnId="{927000D2-E705-4BB8-B74E-24AC58943D4B}">
      <dgm:prSet/>
      <dgm:spPr/>
      <dgm:t>
        <a:bodyPr/>
        <a:lstStyle/>
        <a:p>
          <a:endParaRPr lang="en-US"/>
        </a:p>
      </dgm:t>
    </dgm:pt>
    <dgm:pt modelId="{60F30D03-A051-4932-9050-8E431B157227}">
      <dgm:prSet/>
      <dgm:spPr/>
      <dgm:t>
        <a:bodyPr/>
        <a:lstStyle/>
        <a:p>
          <a:r>
            <a:rPr lang="en-US"/>
            <a:t>Hint – Search By District Name</a:t>
          </a:r>
        </a:p>
      </dgm:t>
    </dgm:pt>
    <dgm:pt modelId="{08FE11D5-981A-4E5C-958E-BEE8B0372D52}" type="parTrans" cxnId="{FA93A0EC-5648-4B4D-B816-7DCC19A545AB}">
      <dgm:prSet/>
      <dgm:spPr/>
      <dgm:t>
        <a:bodyPr/>
        <a:lstStyle/>
        <a:p>
          <a:endParaRPr lang="en-US"/>
        </a:p>
      </dgm:t>
    </dgm:pt>
    <dgm:pt modelId="{F3495A6E-5553-462F-9121-6522896C04B9}" type="sibTrans" cxnId="{FA93A0EC-5648-4B4D-B816-7DCC19A545AB}">
      <dgm:prSet/>
      <dgm:spPr/>
      <dgm:t>
        <a:bodyPr/>
        <a:lstStyle/>
        <a:p>
          <a:endParaRPr lang="en-US"/>
        </a:p>
      </dgm:t>
    </dgm:pt>
    <dgm:pt modelId="{8779D51F-63B9-4338-9A88-66A95C6845CD}">
      <dgm:prSet/>
      <dgm:spPr/>
      <dgm:t>
        <a:bodyPr/>
        <a:lstStyle/>
        <a:p>
          <a:r>
            <a:rPr lang="en-US"/>
            <a:t>General Search Options</a:t>
          </a:r>
        </a:p>
      </dgm:t>
    </dgm:pt>
    <dgm:pt modelId="{6F44A360-AB95-40FC-BCA2-A16F485AF4CB}" type="parTrans" cxnId="{A7C924C6-96E0-4DE4-A93C-8F6777844C18}">
      <dgm:prSet/>
      <dgm:spPr/>
      <dgm:t>
        <a:bodyPr/>
        <a:lstStyle/>
        <a:p>
          <a:endParaRPr lang="en-US"/>
        </a:p>
      </dgm:t>
    </dgm:pt>
    <dgm:pt modelId="{C91E1087-8690-4167-9048-DD07D959D72D}" type="sibTrans" cxnId="{A7C924C6-96E0-4DE4-A93C-8F6777844C18}">
      <dgm:prSet/>
      <dgm:spPr/>
      <dgm:t>
        <a:bodyPr/>
        <a:lstStyle/>
        <a:p>
          <a:endParaRPr lang="en-US"/>
        </a:p>
      </dgm:t>
    </dgm:pt>
    <dgm:pt modelId="{D535C6AB-0A7B-49B5-A915-E3DB10019F25}">
      <dgm:prSet/>
      <dgm:spPr/>
      <dgm:t>
        <a:bodyPr/>
        <a:lstStyle/>
        <a:p>
          <a:r>
            <a:rPr lang="en-US"/>
            <a:t>Recent Searches on</a:t>
          </a:r>
        </a:p>
      </dgm:t>
    </dgm:pt>
    <dgm:pt modelId="{DD6F61C2-8EF9-49AD-8136-0B6DFD7A2D8F}" type="parTrans" cxnId="{A0109B5A-68A6-4117-AE1B-EC1667FFE003}">
      <dgm:prSet/>
      <dgm:spPr/>
      <dgm:t>
        <a:bodyPr/>
        <a:lstStyle/>
        <a:p>
          <a:endParaRPr lang="en-US"/>
        </a:p>
      </dgm:t>
    </dgm:pt>
    <dgm:pt modelId="{0F67B3CF-707D-44B0-BF52-9745DAEDBB2B}" type="sibTrans" cxnId="{A0109B5A-68A6-4117-AE1B-EC1667FFE003}">
      <dgm:prSet/>
      <dgm:spPr/>
      <dgm:t>
        <a:bodyPr/>
        <a:lstStyle/>
        <a:p>
          <a:endParaRPr lang="en-US"/>
        </a:p>
      </dgm:t>
    </dgm:pt>
    <dgm:pt modelId="{52AD00B6-30CB-452B-AFE2-F10DF168D3C7}">
      <dgm:prSet/>
      <dgm:spPr/>
      <dgm:t>
        <a:bodyPr/>
        <a:lstStyle/>
        <a:p>
          <a:r>
            <a:rPr lang="en-US"/>
            <a:t>Search Result</a:t>
          </a:r>
        </a:p>
      </dgm:t>
    </dgm:pt>
    <dgm:pt modelId="{4313AF74-9D9C-4144-9A10-612CA58A08ED}" type="parTrans" cxnId="{DA711429-3936-4689-95A5-67DF9BEDDE5F}">
      <dgm:prSet/>
      <dgm:spPr/>
      <dgm:t>
        <a:bodyPr/>
        <a:lstStyle/>
        <a:p>
          <a:endParaRPr lang="en-US"/>
        </a:p>
      </dgm:t>
    </dgm:pt>
    <dgm:pt modelId="{505C7972-F8F4-4FEF-B214-D090CB6391A8}" type="sibTrans" cxnId="{DA711429-3936-4689-95A5-67DF9BEDDE5F}">
      <dgm:prSet/>
      <dgm:spPr/>
      <dgm:t>
        <a:bodyPr/>
        <a:lstStyle/>
        <a:p>
          <a:endParaRPr lang="en-US"/>
        </a:p>
      </dgm:t>
    </dgm:pt>
    <dgm:pt modelId="{0779AFF8-9352-40D4-B84B-2916F7A994F9}">
      <dgm:prSet/>
      <dgm:spPr/>
      <dgm:t>
        <a:bodyPr/>
        <a:lstStyle/>
        <a:p>
          <a:r>
            <a:rPr lang="en-US"/>
            <a:t>Result Panel off</a:t>
          </a:r>
        </a:p>
      </dgm:t>
    </dgm:pt>
    <dgm:pt modelId="{79D4F159-28EC-4059-BEBD-2DC9248E188E}" type="parTrans" cxnId="{87C31414-2B4E-47FB-ABFE-26D530621B3F}">
      <dgm:prSet/>
      <dgm:spPr/>
      <dgm:t>
        <a:bodyPr/>
        <a:lstStyle/>
        <a:p>
          <a:endParaRPr lang="en-US"/>
        </a:p>
      </dgm:t>
    </dgm:pt>
    <dgm:pt modelId="{E8B54F62-F837-49C1-B41A-1418F0E51E38}" type="sibTrans" cxnId="{87C31414-2B4E-47FB-ABFE-26D530621B3F}">
      <dgm:prSet/>
      <dgm:spPr/>
      <dgm:t>
        <a:bodyPr/>
        <a:lstStyle/>
        <a:p>
          <a:endParaRPr lang="en-US"/>
        </a:p>
      </dgm:t>
    </dgm:pt>
    <dgm:pt modelId="{EA42BF1C-6283-4C68-8803-29E4CA4FF369}">
      <dgm:prSet/>
      <dgm:spPr/>
      <dgm:t>
        <a:bodyPr/>
        <a:lstStyle/>
        <a:p>
          <a:r>
            <a:rPr lang="en-US"/>
            <a:t>Action Tab</a:t>
          </a:r>
        </a:p>
      </dgm:t>
    </dgm:pt>
    <dgm:pt modelId="{13DA2E1B-F529-4947-8BAE-25BE435AD5B0}" type="parTrans" cxnId="{2E9E8346-6FE3-4147-8CBA-D4245EC61A91}">
      <dgm:prSet/>
      <dgm:spPr/>
      <dgm:t>
        <a:bodyPr/>
        <a:lstStyle/>
        <a:p>
          <a:endParaRPr lang="en-US"/>
        </a:p>
      </dgm:t>
    </dgm:pt>
    <dgm:pt modelId="{1B783EB4-FA6A-4939-9C23-D0F215113907}" type="sibTrans" cxnId="{2E9E8346-6FE3-4147-8CBA-D4245EC61A91}">
      <dgm:prSet/>
      <dgm:spPr/>
      <dgm:t>
        <a:bodyPr/>
        <a:lstStyle/>
        <a:p>
          <a:endParaRPr lang="en-US"/>
        </a:p>
      </dgm:t>
    </dgm:pt>
    <dgm:pt modelId="{7072CD10-A2E9-40C1-8D3A-9C938BCCC08E}">
      <dgm:prSet/>
      <dgm:spPr/>
      <dgm:t>
        <a:bodyPr/>
        <a:lstStyle/>
        <a:p>
          <a:r>
            <a:rPr lang="en-US"/>
            <a:t>Record Selection Changes &gt; Schools Near Me &gt; Set Location</a:t>
          </a:r>
        </a:p>
      </dgm:t>
    </dgm:pt>
    <dgm:pt modelId="{C5705940-C389-47D2-9D0C-409968C99D1A}" type="parTrans" cxnId="{9C82300E-5BF3-42AC-827D-C95004C2A7EF}">
      <dgm:prSet/>
      <dgm:spPr/>
      <dgm:t>
        <a:bodyPr/>
        <a:lstStyle/>
        <a:p>
          <a:endParaRPr lang="en-US"/>
        </a:p>
      </dgm:t>
    </dgm:pt>
    <dgm:pt modelId="{BC4661B3-CF2F-4D8C-8556-D9AA06BC0C4C}" type="sibTrans" cxnId="{9C82300E-5BF3-42AC-827D-C95004C2A7EF}">
      <dgm:prSet/>
      <dgm:spPr/>
      <dgm:t>
        <a:bodyPr/>
        <a:lstStyle/>
        <a:p>
          <a:endParaRPr lang="en-US"/>
        </a:p>
      </dgm:t>
    </dgm:pt>
    <dgm:pt modelId="{5C1D1B4A-9093-41B8-A5B2-22BCC05CA0BD}">
      <dgm:prSet/>
      <dgm:spPr/>
      <dgm:t>
        <a:bodyPr/>
        <a:lstStyle/>
        <a:p>
          <a:r>
            <a:rPr lang="en-US"/>
            <a:t>Save and Preview</a:t>
          </a:r>
        </a:p>
      </dgm:t>
    </dgm:pt>
    <dgm:pt modelId="{ECF10F23-25FF-4262-A85F-EF3332F98FDB}" type="parTrans" cxnId="{DEBA614D-A2A2-4CC1-B8A5-FF339409C505}">
      <dgm:prSet/>
      <dgm:spPr/>
      <dgm:t>
        <a:bodyPr/>
        <a:lstStyle/>
        <a:p>
          <a:endParaRPr lang="en-US"/>
        </a:p>
      </dgm:t>
    </dgm:pt>
    <dgm:pt modelId="{C44ED6DE-AFB9-4F40-8AD8-4BF5F0D102D8}" type="sibTrans" cxnId="{DEBA614D-A2A2-4CC1-B8A5-FF339409C505}">
      <dgm:prSet/>
      <dgm:spPr/>
      <dgm:t>
        <a:bodyPr/>
        <a:lstStyle/>
        <a:p>
          <a:endParaRPr lang="en-US"/>
        </a:p>
      </dgm:t>
    </dgm:pt>
    <dgm:pt modelId="{591740DC-C0BA-47CB-85D7-70B74B659B41}" type="pres">
      <dgm:prSet presAssocID="{27864977-3AE3-403A-9C4E-8B6E4DDEF899}" presName="linear" presStyleCnt="0">
        <dgm:presLayoutVars>
          <dgm:animLvl val="lvl"/>
          <dgm:resizeHandles val="exact"/>
        </dgm:presLayoutVars>
      </dgm:prSet>
      <dgm:spPr/>
    </dgm:pt>
    <dgm:pt modelId="{F2EA268D-FF72-45B2-9DBF-0CB36929081A}" type="pres">
      <dgm:prSet presAssocID="{0CF9F47B-565D-4663-9E3B-8B8809C819D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DD0DE6D-EA48-4735-87A3-97723DA04B6E}" type="pres">
      <dgm:prSet presAssocID="{0CF9F47B-565D-4663-9E3B-8B8809C819D6}" presName="childText" presStyleLbl="revTx" presStyleIdx="0" presStyleCnt="1">
        <dgm:presLayoutVars>
          <dgm:bulletEnabled val="1"/>
        </dgm:presLayoutVars>
      </dgm:prSet>
      <dgm:spPr/>
    </dgm:pt>
    <dgm:pt modelId="{48E16075-C7C1-436E-A1A4-596EC9D1F745}" type="pres">
      <dgm:prSet presAssocID="{5C1D1B4A-9093-41B8-A5B2-22BCC05CA0BD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9C82300E-5BF3-42AC-827D-C95004C2A7EF}" srcId="{EA42BF1C-6283-4C68-8803-29E4CA4FF369}" destId="{7072CD10-A2E9-40C1-8D3A-9C938BCCC08E}" srcOrd="0" destOrd="0" parTransId="{C5705940-C389-47D2-9D0C-409968C99D1A}" sibTransId="{BC4661B3-CF2F-4D8C-8556-D9AA06BC0C4C}"/>
    <dgm:cxn modelId="{87C31414-2B4E-47FB-ABFE-26D530621B3F}" srcId="{52AD00B6-30CB-452B-AFE2-F10DF168D3C7}" destId="{0779AFF8-9352-40D4-B84B-2916F7A994F9}" srcOrd="0" destOrd="0" parTransId="{79D4F159-28EC-4059-BEBD-2DC9248E188E}" sibTransId="{E8B54F62-F837-49C1-B41A-1418F0E51E38}"/>
    <dgm:cxn modelId="{B9B6541F-D2C0-4DFF-ACAB-41B5389D7B56}" srcId="{1D57E2B0-F46C-43B5-BACA-B40CFD317C15}" destId="{9887EF09-D11F-4648-AFEA-C3EDA094B595}" srcOrd="0" destOrd="0" parTransId="{C02D9805-A2D5-4DA6-8206-C183B4B47AF7}" sibTransId="{B6922289-F8F9-455B-A372-13221F7E6156}"/>
    <dgm:cxn modelId="{DA711429-3936-4689-95A5-67DF9BEDDE5F}" srcId="{0CF9F47B-565D-4663-9E3B-8B8809C819D6}" destId="{52AD00B6-30CB-452B-AFE2-F10DF168D3C7}" srcOrd="4" destOrd="0" parTransId="{4313AF74-9D9C-4144-9A10-612CA58A08ED}" sibTransId="{505C7972-F8F4-4FEF-B214-D090CB6391A8}"/>
    <dgm:cxn modelId="{FE25992B-415E-4F9A-8156-0AF7589D54EB}" type="presOf" srcId="{52AD00B6-30CB-452B-AFE2-F10DF168D3C7}" destId="{9DD0DE6D-EA48-4735-87A3-97723DA04B6E}" srcOrd="0" destOrd="7" presId="urn:microsoft.com/office/officeart/2005/8/layout/vList2"/>
    <dgm:cxn modelId="{70E58331-C88E-442A-B4D6-3ED4CD563591}" type="presOf" srcId="{5C1D1B4A-9093-41B8-A5B2-22BCC05CA0BD}" destId="{48E16075-C7C1-436E-A1A4-596EC9D1F745}" srcOrd="0" destOrd="0" presId="urn:microsoft.com/office/officeart/2005/8/layout/vList2"/>
    <dgm:cxn modelId="{2D94913A-FCF5-42B6-8C49-41662D9AF676}" type="presOf" srcId="{46C4FAF4-A4C9-490D-BCAB-AD67BB51583E}" destId="{9DD0DE6D-EA48-4735-87A3-97723DA04B6E}" srcOrd="0" destOrd="3" presId="urn:microsoft.com/office/officeart/2005/8/layout/vList2"/>
    <dgm:cxn modelId="{613E323C-0276-409B-A2B5-F5ABD4A41D4F}" type="presOf" srcId="{0CF9F47B-565D-4663-9E3B-8B8809C819D6}" destId="{F2EA268D-FF72-45B2-9DBF-0CB36929081A}" srcOrd="0" destOrd="0" presId="urn:microsoft.com/office/officeart/2005/8/layout/vList2"/>
    <dgm:cxn modelId="{7330AE40-CFC9-442C-8BE8-385B11330C87}" type="presOf" srcId="{9887EF09-D11F-4648-AFEA-C3EDA094B595}" destId="{9DD0DE6D-EA48-4735-87A3-97723DA04B6E}" srcOrd="0" destOrd="2" presId="urn:microsoft.com/office/officeart/2005/8/layout/vList2"/>
    <dgm:cxn modelId="{2E9E8346-6FE3-4147-8CBA-D4245EC61A91}" srcId="{0CF9F47B-565D-4663-9E3B-8B8809C819D6}" destId="{EA42BF1C-6283-4C68-8803-29E4CA4FF369}" srcOrd="5" destOrd="0" parTransId="{13DA2E1B-F529-4947-8BAE-25BE435AD5B0}" sibTransId="{1B783EB4-FA6A-4939-9C23-D0F215113907}"/>
    <dgm:cxn modelId="{10BF346D-0EB2-402B-8878-06C1843F3E49}" type="presOf" srcId="{D535C6AB-0A7B-49B5-A915-E3DB10019F25}" destId="{9DD0DE6D-EA48-4735-87A3-97723DA04B6E}" srcOrd="0" destOrd="6" presId="urn:microsoft.com/office/officeart/2005/8/layout/vList2"/>
    <dgm:cxn modelId="{DEBA614D-A2A2-4CC1-B8A5-FF339409C505}" srcId="{27864977-3AE3-403A-9C4E-8B6E4DDEF899}" destId="{5C1D1B4A-9093-41B8-A5B2-22BCC05CA0BD}" srcOrd="1" destOrd="0" parTransId="{ECF10F23-25FF-4262-A85F-EF3332F98FDB}" sibTransId="{C44ED6DE-AFB9-4F40-8AD8-4BF5F0D102D8}"/>
    <dgm:cxn modelId="{52844474-11FD-4F96-9F31-4EA20C51B119}" type="presOf" srcId="{60F30D03-A051-4932-9050-8E431B157227}" destId="{9DD0DE6D-EA48-4735-87A3-97723DA04B6E}" srcOrd="0" destOrd="4" presId="urn:microsoft.com/office/officeart/2005/8/layout/vList2"/>
    <dgm:cxn modelId="{7DB4F578-82A0-4762-B807-ABC33145107B}" type="presOf" srcId="{EA42BF1C-6283-4C68-8803-29E4CA4FF369}" destId="{9DD0DE6D-EA48-4735-87A3-97723DA04B6E}" srcOrd="0" destOrd="9" presId="urn:microsoft.com/office/officeart/2005/8/layout/vList2"/>
    <dgm:cxn modelId="{A0109B5A-68A6-4117-AE1B-EC1667FFE003}" srcId="{8779D51F-63B9-4338-9A88-66A95C6845CD}" destId="{D535C6AB-0A7B-49B5-A915-E3DB10019F25}" srcOrd="0" destOrd="0" parTransId="{DD6F61C2-8EF9-49AD-8136-0B6DFD7A2D8F}" sibTransId="{0F67B3CF-707D-44B0-BF52-9745DAEDBB2B}"/>
    <dgm:cxn modelId="{BA46137C-8920-4782-89E3-5BE436AB80A9}" type="presOf" srcId="{1D57E2B0-F46C-43B5-BACA-B40CFD317C15}" destId="{9DD0DE6D-EA48-4735-87A3-97723DA04B6E}" srcOrd="0" destOrd="1" presId="urn:microsoft.com/office/officeart/2005/8/layout/vList2"/>
    <dgm:cxn modelId="{8D4F2590-BF12-4EAA-8F32-3D48B21EC505}" type="presOf" srcId="{894644D8-D06D-4114-8B2A-5248E8C1853A}" destId="{9DD0DE6D-EA48-4735-87A3-97723DA04B6E}" srcOrd="0" destOrd="0" presId="urn:microsoft.com/office/officeart/2005/8/layout/vList2"/>
    <dgm:cxn modelId="{597A3290-74BC-4752-9C7C-7CA856987103}" type="presOf" srcId="{27864977-3AE3-403A-9C4E-8B6E4DDEF899}" destId="{591740DC-C0BA-47CB-85D7-70B74B659B41}" srcOrd="0" destOrd="0" presId="urn:microsoft.com/office/officeart/2005/8/layout/vList2"/>
    <dgm:cxn modelId="{4AE508A5-22DC-4AEA-97EF-F30A244DED48}" srcId="{0CF9F47B-565D-4663-9E3B-8B8809C819D6}" destId="{1D57E2B0-F46C-43B5-BACA-B40CFD317C15}" srcOrd="1" destOrd="0" parTransId="{4B7A3765-0470-476A-B482-D871DA5426A8}" sibTransId="{2205C41E-EB5E-40D9-B945-365F45BE9884}"/>
    <dgm:cxn modelId="{F426D1AF-2F81-4793-969E-705A09D71D02}" type="presOf" srcId="{0779AFF8-9352-40D4-B84B-2916F7A994F9}" destId="{9DD0DE6D-EA48-4735-87A3-97723DA04B6E}" srcOrd="0" destOrd="8" presId="urn:microsoft.com/office/officeart/2005/8/layout/vList2"/>
    <dgm:cxn modelId="{562BCCB6-BA39-4990-A77D-C97077CB459D}" type="presOf" srcId="{8779D51F-63B9-4338-9A88-66A95C6845CD}" destId="{9DD0DE6D-EA48-4735-87A3-97723DA04B6E}" srcOrd="0" destOrd="5" presId="urn:microsoft.com/office/officeart/2005/8/layout/vList2"/>
    <dgm:cxn modelId="{B45F6DC2-53F6-4E4C-BF00-3FEC2A945258}" type="presOf" srcId="{7072CD10-A2E9-40C1-8D3A-9C938BCCC08E}" destId="{9DD0DE6D-EA48-4735-87A3-97723DA04B6E}" srcOrd="0" destOrd="10" presId="urn:microsoft.com/office/officeart/2005/8/layout/vList2"/>
    <dgm:cxn modelId="{A7C924C6-96E0-4DE4-A93C-8F6777844C18}" srcId="{0CF9F47B-565D-4663-9E3B-8B8809C819D6}" destId="{8779D51F-63B9-4338-9A88-66A95C6845CD}" srcOrd="3" destOrd="0" parTransId="{6F44A360-AB95-40FC-BCA2-A16F485AF4CB}" sibTransId="{C91E1087-8690-4167-9048-DD07D959D72D}"/>
    <dgm:cxn modelId="{927000D2-E705-4BB8-B74E-24AC58943D4B}" srcId="{1D57E2B0-F46C-43B5-BACA-B40CFD317C15}" destId="{46C4FAF4-A4C9-490D-BCAB-AD67BB51583E}" srcOrd="1" destOrd="0" parTransId="{71C1A54F-167C-42BA-9F58-F04D15D3912E}" sibTransId="{939C7BED-B600-4D02-A4A8-30B15DDDC6FC}"/>
    <dgm:cxn modelId="{E3311CD5-2BDC-4500-A448-3A94D22AAAA1}" srcId="{0CF9F47B-565D-4663-9E3B-8B8809C819D6}" destId="{894644D8-D06D-4114-8B2A-5248E8C1853A}" srcOrd="0" destOrd="0" parTransId="{A8BF2486-5FE9-41AE-BCC0-85867D384BDF}" sibTransId="{595990A6-A16E-4203-963D-D3D36A5A8B75}"/>
    <dgm:cxn modelId="{FA93A0EC-5648-4B4D-B816-7DCC19A545AB}" srcId="{0CF9F47B-565D-4663-9E3B-8B8809C819D6}" destId="{60F30D03-A051-4932-9050-8E431B157227}" srcOrd="2" destOrd="0" parTransId="{08FE11D5-981A-4E5C-958E-BEE8B0372D52}" sibTransId="{F3495A6E-5553-462F-9121-6522896C04B9}"/>
    <dgm:cxn modelId="{D6F983F1-7D62-4BF0-80AD-C9F276E4908D}" srcId="{27864977-3AE3-403A-9C4E-8B6E4DDEF899}" destId="{0CF9F47B-565D-4663-9E3B-8B8809C819D6}" srcOrd="0" destOrd="0" parTransId="{1FB6CBE4-1DB8-4ADD-91E2-679AFBA45970}" sibTransId="{11430C20-DA50-421B-A3A3-C336D440ADD2}"/>
    <dgm:cxn modelId="{A26E60E4-1E56-4F42-AB36-E4F979EB0FB2}" type="presParOf" srcId="{591740DC-C0BA-47CB-85D7-70B74B659B41}" destId="{F2EA268D-FF72-45B2-9DBF-0CB36929081A}" srcOrd="0" destOrd="0" presId="urn:microsoft.com/office/officeart/2005/8/layout/vList2"/>
    <dgm:cxn modelId="{EEA49498-9E4E-4CF6-A981-48F156762A11}" type="presParOf" srcId="{591740DC-C0BA-47CB-85D7-70B74B659B41}" destId="{9DD0DE6D-EA48-4735-87A3-97723DA04B6E}" srcOrd="1" destOrd="0" presId="urn:microsoft.com/office/officeart/2005/8/layout/vList2"/>
    <dgm:cxn modelId="{E509A969-4D73-4A80-8347-A08A15457FC8}" type="presParOf" srcId="{591740DC-C0BA-47CB-85D7-70B74B659B41}" destId="{48E16075-C7C1-436E-A1A4-596EC9D1F74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1B0CE40-9DAA-4C18-87DF-8F823BCFF3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4153E6D-AE74-4B43-AAF4-4544E8B6C568}">
      <dgm:prSet/>
      <dgm:spPr/>
      <dgm:t>
        <a:bodyPr/>
        <a:lstStyle/>
        <a:p>
          <a:r>
            <a:rPr lang="en-US"/>
            <a:t>Add Second Near Me</a:t>
          </a:r>
        </a:p>
      </dgm:t>
    </dgm:pt>
    <dgm:pt modelId="{4F41407E-71F4-4933-B18F-2720BB402D3F}" type="parTrans" cxnId="{4FAFEF80-7D58-41EA-9D4A-1DDA95D0BEC9}">
      <dgm:prSet/>
      <dgm:spPr/>
      <dgm:t>
        <a:bodyPr/>
        <a:lstStyle/>
        <a:p>
          <a:endParaRPr lang="en-US"/>
        </a:p>
      </dgm:t>
    </dgm:pt>
    <dgm:pt modelId="{49A5365E-35BB-444D-BBD1-C0AE778132F8}" type="sibTrans" cxnId="{4FAFEF80-7D58-41EA-9D4A-1DDA95D0BEC9}">
      <dgm:prSet/>
      <dgm:spPr/>
      <dgm:t>
        <a:bodyPr/>
        <a:lstStyle/>
        <a:p>
          <a:endParaRPr lang="en-US"/>
        </a:p>
      </dgm:t>
    </dgm:pt>
    <dgm:pt modelId="{4A889727-EB43-4FA0-A7E5-EBC2E7601203}">
      <dgm:prSet/>
      <dgm:spPr/>
      <dgm:t>
        <a:bodyPr/>
        <a:lstStyle/>
        <a:p>
          <a:r>
            <a:rPr lang="en-US"/>
            <a:t>Rename Districts Near Me</a:t>
          </a:r>
        </a:p>
      </dgm:t>
    </dgm:pt>
    <dgm:pt modelId="{DBD19A6E-D0B7-4A33-B590-1A2AD172F935}" type="parTrans" cxnId="{7B2EB375-3550-4168-9F23-497EAFE0FA4F}">
      <dgm:prSet/>
      <dgm:spPr/>
      <dgm:t>
        <a:bodyPr/>
        <a:lstStyle/>
        <a:p>
          <a:endParaRPr lang="en-US"/>
        </a:p>
      </dgm:t>
    </dgm:pt>
    <dgm:pt modelId="{13C94DE1-B6F1-474A-B44A-653DA890BDCA}" type="sibTrans" cxnId="{7B2EB375-3550-4168-9F23-497EAFE0FA4F}">
      <dgm:prSet/>
      <dgm:spPr/>
      <dgm:t>
        <a:bodyPr/>
        <a:lstStyle/>
        <a:p>
          <a:endParaRPr lang="en-US"/>
        </a:p>
      </dgm:t>
    </dgm:pt>
    <dgm:pt modelId="{E75A2DFD-4DCE-40FE-B4F4-DD0370F0C9F1}">
      <dgm:prSet/>
      <dgm:spPr/>
      <dgm:t>
        <a:bodyPr/>
        <a:lstStyle/>
        <a:p>
          <a:r>
            <a:rPr lang="en-US"/>
            <a:t>Sketch Color and Search Area Symbol transparent</a:t>
          </a:r>
        </a:p>
      </dgm:t>
    </dgm:pt>
    <dgm:pt modelId="{5F3D9C7C-17CB-47ED-BF82-897A55142ADA}" type="parTrans" cxnId="{80920DC5-2777-4E54-8A28-8189375AE11D}">
      <dgm:prSet/>
      <dgm:spPr/>
      <dgm:t>
        <a:bodyPr/>
        <a:lstStyle/>
        <a:p>
          <a:endParaRPr lang="en-US"/>
        </a:p>
      </dgm:t>
    </dgm:pt>
    <dgm:pt modelId="{CBAC4512-299A-44F9-9FE8-095CD427AFD6}" type="sibTrans" cxnId="{80920DC5-2777-4E54-8A28-8189375AE11D}">
      <dgm:prSet/>
      <dgm:spPr/>
      <dgm:t>
        <a:bodyPr/>
        <a:lstStyle/>
        <a:p>
          <a:endParaRPr lang="en-US"/>
        </a:p>
      </dgm:t>
    </dgm:pt>
    <dgm:pt modelId="{BCF6D11E-417C-497E-89E2-3D5D56AC9020}">
      <dgm:prSet/>
      <dgm:spPr/>
      <dgm:t>
        <a:bodyPr/>
        <a:lstStyle/>
        <a:p>
          <a:r>
            <a:rPr lang="en-US"/>
            <a:t>Analysis Settings</a:t>
          </a:r>
        </a:p>
      </dgm:t>
    </dgm:pt>
    <dgm:pt modelId="{09DD06C7-4593-4A93-8B23-8CD69895E116}" type="parTrans" cxnId="{A0F1CE94-0DC1-4993-816E-7C1AC430EB02}">
      <dgm:prSet/>
      <dgm:spPr/>
      <dgm:t>
        <a:bodyPr/>
        <a:lstStyle/>
        <a:p>
          <a:endParaRPr lang="en-US"/>
        </a:p>
      </dgm:t>
    </dgm:pt>
    <dgm:pt modelId="{E5F65134-78EB-426F-AAE8-4E5EBD3D5EA6}" type="sibTrans" cxnId="{A0F1CE94-0DC1-4993-816E-7C1AC430EB02}">
      <dgm:prSet/>
      <dgm:spPr/>
      <dgm:t>
        <a:bodyPr/>
        <a:lstStyle/>
        <a:p>
          <a:endParaRPr lang="en-US"/>
        </a:p>
      </dgm:t>
    </dgm:pt>
    <dgm:pt modelId="{525EC736-B34A-466C-AF67-BEF59A35A64A}">
      <dgm:prSet/>
      <dgm:spPr/>
      <dgm:t>
        <a:bodyPr/>
        <a:lstStyle/>
        <a:p>
          <a:r>
            <a:rPr lang="en-US"/>
            <a:t>Search Distance 0</a:t>
          </a:r>
        </a:p>
      </dgm:t>
    </dgm:pt>
    <dgm:pt modelId="{0CB34487-302D-49CE-A8A0-01E39F68B7FC}" type="parTrans" cxnId="{D5C5146B-9CDF-44AC-8807-A58A5EF56DF0}">
      <dgm:prSet/>
      <dgm:spPr/>
      <dgm:t>
        <a:bodyPr/>
        <a:lstStyle/>
        <a:p>
          <a:endParaRPr lang="en-US"/>
        </a:p>
      </dgm:t>
    </dgm:pt>
    <dgm:pt modelId="{20DD4C4B-12FB-4D57-B849-5FADCB9B38D2}" type="sibTrans" cxnId="{D5C5146B-9CDF-44AC-8807-A58A5EF56DF0}">
      <dgm:prSet/>
      <dgm:spPr/>
      <dgm:t>
        <a:bodyPr/>
        <a:lstStyle/>
        <a:p>
          <a:endParaRPr lang="en-US"/>
        </a:p>
      </dgm:t>
    </dgm:pt>
    <dgm:pt modelId="{6D1FDED5-D748-4D7D-AE8A-5240517B6E21}">
      <dgm:prSet/>
      <dgm:spPr/>
      <dgm:t>
        <a:bodyPr/>
        <a:lstStyle/>
        <a:p>
          <a:r>
            <a:rPr lang="en-US"/>
            <a:t>Add Analysis</a:t>
          </a:r>
        </a:p>
      </dgm:t>
    </dgm:pt>
    <dgm:pt modelId="{937F4273-52B7-4859-8612-07D727FEDE0F}" type="parTrans" cxnId="{77C804F1-25A6-4167-9A9C-3F3C0F4A72ED}">
      <dgm:prSet/>
      <dgm:spPr/>
      <dgm:t>
        <a:bodyPr/>
        <a:lstStyle/>
        <a:p>
          <a:endParaRPr lang="en-US"/>
        </a:p>
      </dgm:t>
    </dgm:pt>
    <dgm:pt modelId="{741EC455-003A-4FE7-B01E-5D04CC332F4E}" type="sibTrans" cxnId="{77C804F1-25A6-4167-9A9C-3F3C0F4A72ED}">
      <dgm:prSet/>
      <dgm:spPr/>
      <dgm:t>
        <a:bodyPr/>
        <a:lstStyle/>
        <a:p>
          <a:endParaRPr lang="en-US"/>
        </a:p>
      </dgm:t>
    </dgm:pt>
    <dgm:pt modelId="{BA3BE4A5-DBC8-426B-B676-E5480B735F28}">
      <dgm:prSet/>
      <dgm:spPr/>
      <dgm:t>
        <a:bodyPr/>
        <a:lstStyle/>
        <a:p>
          <a:r>
            <a:rPr lang="en-US"/>
            <a:t>Select Layer – Districts</a:t>
          </a:r>
        </a:p>
      </dgm:t>
    </dgm:pt>
    <dgm:pt modelId="{8BE5A07A-858D-4894-81EC-2FB2337B3049}" type="parTrans" cxnId="{B52022DA-6B0B-413E-B25F-C437AB1C2003}">
      <dgm:prSet/>
      <dgm:spPr/>
      <dgm:t>
        <a:bodyPr/>
        <a:lstStyle/>
        <a:p>
          <a:endParaRPr lang="en-US"/>
        </a:p>
      </dgm:t>
    </dgm:pt>
    <dgm:pt modelId="{890D46B1-321C-4700-8F43-6DBD063EDB6A}" type="sibTrans" cxnId="{B52022DA-6B0B-413E-B25F-C437AB1C2003}">
      <dgm:prSet/>
      <dgm:spPr/>
      <dgm:t>
        <a:bodyPr/>
        <a:lstStyle/>
        <a:p>
          <a:endParaRPr lang="en-US"/>
        </a:p>
      </dgm:t>
    </dgm:pt>
    <dgm:pt modelId="{2AFF11BB-4CB1-48F4-B920-282B1DDC377F}">
      <dgm:prSet/>
      <dgm:spPr/>
      <dgm:t>
        <a:bodyPr/>
        <a:lstStyle/>
        <a:p>
          <a:r>
            <a:rPr lang="en-US"/>
            <a:t>Analysis Type – Closest Feature</a:t>
          </a:r>
        </a:p>
      </dgm:t>
    </dgm:pt>
    <dgm:pt modelId="{DDB0369D-875D-43AE-9229-8527D25DD87B}" type="parTrans" cxnId="{F7FECC2D-2D35-47B5-BF36-001F20171293}">
      <dgm:prSet/>
      <dgm:spPr/>
      <dgm:t>
        <a:bodyPr/>
        <a:lstStyle/>
        <a:p>
          <a:endParaRPr lang="en-US"/>
        </a:p>
      </dgm:t>
    </dgm:pt>
    <dgm:pt modelId="{BAED0735-E602-4BE4-9226-588C12AFC639}" type="sibTrans" cxnId="{F7FECC2D-2D35-47B5-BF36-001F20171293}">
      <dgm:prSet/>
      <dgm:spPr/>
      <dgm:t>
        <a:bodyPr/>
        <a:lstStyle/>
        <a:p>
          <a:endParaRPr lang="en-US"/>
        </a:p>
      </dgm:t>
    </dgm:pt>
    <dgm:pt modelId="{879F4BAF-79D9-4712-8DFC-FF267AFB0156}">
      <dgm:prSet/>
      <dgm:spPr/>
      <dgm:t>
        <a:bodyPr/>
        <a:lstStyle/>
        <a:p>
          <a:r>
            <a:rPr lang="en-US"/>
            <a:t>Highlight Results on Map off</a:t>
          </a:r>
        </a:p>
      </dgm:t>
    </dgm:pt>
    <dgm:pt modelId="{28DC8DCF-5BA1-402B-A6AE-402BCDFB3162}" type="parTrans" cxnId="{20E808C7-C2D7-4A39-A285-AE47624AEA86}">
      <dgm:prSet/>
      <dgm:spPr/>
      <dgm:t>
        <a:bodyPr/>
        <a:lstStyle/>
        <a:p>
          <a:endParaRPr lang="en-US"/>
        </a:p>
      </dgm:t>
    </dgm:pt>
    <dgm:pt modelId="{EE7288E4-B90A-428C-98B0-DCF96C1D5334}" type="sibTrans" cxnId="{20E808C7-C2D7-4A39-A285-AE47624AEA86}">
      <dgm:prSet/>
      <dgm:spPr/>
      <dgm:t>
        <a:bodyPr/>
        <a:lstStyle/>
        <a:p>
          <a:endParaRPr lang="en-US"/>
        </a:p>
      </dgm:t>
    </dgm:pt>
    <dgm:pt modelId="{B365A6C6-0AF9-4772-8600-F2397B638089}">
      <dgm:prSet/>
      <dgm:spPr/>
      <dgm:t>
        <a:bodyPr/>
        <a:lstStyle/>
        <a:p>
          <a:r>
            <a:rPr lang="en-US"/>
            <a:t>Action Tab</a:t>
          </a:r>
        </a:p>
      </dgm:t>
    </dgm:pt>
    <dgm:pt modelId="{97ED7C2E-29EE-4632-9DD4-9A96605763E6}" type="parTrans" cxnId="{6328CAF3-CBA0-40D8-A2D7-6C20528D09FF}">
      <dgm:prSet/>
      <dgm:spPr/>
      <dgm:t>
        <a:bodyPr/>
        <a:lstStyle/>
        <a:p>
          <a:endParaRPr lang="en-US"/>
        </a:p>
      </dgm:t>
    </dgm:pt>
    <dgm:pt modelId="{8A7FE59E-9670-4300-BB9A-22FC70B9DB78}" type="sibTrans" cxnId="{6328CAF3-CBA0-40D8-A2D7-6C20528D09FF}">
      <dgm:prSet/>
      <dgm:spPr/>
      <dgm:t>
        <a:bodyPr/>
        <a:lstStyle/>
        <a:p>
          <a:endParaRPr lang="en-US"/>
        </a:p>
      </dgm:t>
    </dgm:pt>
    <dgm:pt modelId="{F21E5644-B46E-4515-BD8F-4D6E8F8AD948}">
      <dgm:prSet/>
      <dgm:spPr/>
      <dgm:t>
        <a:bodyPr/>
        <a:lstStyle/>
        <a:p>
          <a:r>
            <a:rPr lang="en-US"/>
            <a:t>Record Selection Changes &gt; Schools Near Me &gt; Set Location</a:t>
          </a:r>
        </a:p>
      </dgm:t>
    </dgm:pt>
    <dgm:pt modelId="{53AE7277-19B6-45F0-B071-F8B612A202DC}" type="parTrans" cxnId="{19A1D8BE-A063-4465-9D16-8B0CA1D57EE0}">
      <dgm:prSet/>
      <dgm:spPr/>
      <dgm:t>
        <a:bodyPr/>
        <a:lstStyle/>
        <a:p>
          <a:endParaRPr lang="en-US"/>
        </a:p>
      </dgm:t>
    </dgm:pt>
    <dgm:pt modelId="{21A249FF-D942-4495-9069-D358B8CECEEE}" type="sibTrans" cxnId="{19A1D8BE-A063-4465-9D16-8B0CA1D57EE0}">
      <dgm:prSet/>
      <dgm:spPr/>
      <dgm:t>
        <a:bodyPr/>
        <a:lstStyle/>
        <a:p>
          <a:endParaRPr lang="en-US"/>
        </a:p>
      </dgm:t>
    </dgm:pt>
    <dgm:pt modelId="{1FC05C40-28CB-418F-8D70-E63DB065E65D}" type="pres">
      <dgm:prSet presAssocID="{71B0CE40-9DAA-4C18-87DF-8F823BCFF3E1}" presName="linear" presStyleCnt="0">
        <dgm:presLayoutVars>
          <dgm:animLvl val="lvl"/>
          <dgm:resizeHandles val="exact"/>
        </dgm:presLayoutVars>
      </dgm:prSet>
      <dgm:spPr/>
    </dgm:pt>
    <dgm:pt modelId="{189FC48A-4D75-434D-B794-0FC13F15E082}" type="pres">
      <dgm:prSet presAssocID="{34153E6D-AE74-4B43-AAF4-4544E8B6C56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F487679-2074-4A06-9360-75F0D52E06E2}" type="pres">
      <dgm:prSet presAssocID="{34153E6D-AE74-4B43-AAF4-4544E8B6C568}" presName="childText" presStyleLbl="revTx" presStyleIdx="0" presStyleCnt="3">
        <dgm:presLayoutVars>
          <dgm:bulletEnabled val="1"/>
        </dgm:presLayoutVars>
      </dgm:prSet>
      <dgm:spPr/>
    </dgm:pt>
    <dgm:pt modelId="{8E46F342-BBD2-47C8-AAA4-6302A7337D88}" type="pres">
      <dgm:prSet presAssocID="{BCF6D11E-417C-497E-89E2-3D5D56AC902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3776FC7-9FC0-4906-91D9-A0E28CE3BE62}" type="pres">
      <dgm:prSet presAssocID="{BCF6D11E-417C-497E-89E2-3D5D56AC9020}" presName="childText" presStyleLbl="revTx" presStyleIdx="1" presStyleCnt="3">
        <dgm:presLayoutVars>
          <dgm:bulletEnabled val="1"/>
        </dgm:presLayoutVars>
      </dgm:prSet>
      <dgm:spPr/>
    </dgm:pt>
    <dgm:pt modelId="{6E3E864E-6650-49B3-BBCE-9E9247622921}" type="pres">
      <dgm:prSet presAssocID="{B365A6C6-0AF9-4772-8600-F2397B63808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E4C2810-1032-4C08-8431-CF3A1DC4394B}" type="pres">
      <dgm:prSet presAssocID="{B365A6C6-0AF9-4772-8600-F2397B638089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98F6CB20-60F2-434E-9DC9-6DFF8A2A2172}" type="presOf" srcId="{2AFF11BB-4CB1-48F4-B920-282B1DDC377F}" destId="{F3776FC7-9FC0-4906-91D9-A0E28CE3BE62}" srcOrd="0" destOrd="3" presId="urn:microsoft.com/office/officeart/2005/8/layout/vList2"/>
    <dgm:cxn modelId="{2AF8B822-C7CC-45A8-923C-39F0D00E490D}" type="presOf" srcId="{879F4BAF-79D9-4712-8DFC-FF267AFB0156}" destId="{F3776FC7-9FC0-4906-91D9-A0E28CE3BE62}" srcOrd="0" destOrd="4" presId="urn:microsoft.com/office/officeart/2005/8/layout/vList2"/>
    <dgm:cxn modelId="{F7FECC2D-2D35-47B5-BF36-001F20171293}" srcId="{6D1FDED5-D748-4D7D-AE8A-5240517B6E21}" destId="{2AFF11BB-4CB1-48F4-B920-282B1DDC377F}" srcOrd="1" destOrd="0" parTransId="{DDB0369D-875D-43AE-9229-8527D25DD87B}" sibTransId="{BAED0735-E602-4BE4-9226-588C12AFC639}"/>
    <dgm:cxn modelId="{D5C5146B-9CDF-44AC-8807-A58A5EF56DF0}" srcId="{BCF6D11E-417C-497E-89E2-3D5D56AC9020}" destId="{525EC736-B34A-466C-AF67-BEF59A35A64A}" srcOrd="0" destOrd="0" parTransId="{0CB34487-302D-49CE-A8A0-01E39F68B7FC}" sibTransId="{20DD4C4B-12FB-4D57-B849-5FADCB9B38D2}"/>
    <dgm:cxn modelId="{CDF7716B-D1FF-46E9-ADBC-0E75646F84C9}" type="presOf" srcId="{6D1FDED5-D748-4D7D-AE8A-5240517B6E21}" destId="{F3776FC7-9FC0-4906-91D9-A0E28CE3BE62}" srcOrd="0" destOrd="1" presId="urn:microsoft.com/office/officeart/2005/8/layout/vList2"/>
    <dgm:cxn modelId="{7B2EB375-3550-4168-9F23-497EAFE0FA4F}" srcId="{34153E6D-AE74-4B43-AAF4-4544E8B6C568}" destId="{4A889727-EB43-4FA0-A7E5-EBC2E7601203}" srcOrd="0" destOrd="0" parTransId="{DBD19A6E-D0B7-4A33-B590-1A2AD172F935}" sibTransId="{13C94DE1-B6F1-474A-B44A-653DA890BDCA}"/>
    <dgm:cxn modelId="{43368A7B-D584-452F-A0B4-4D4972D589E4}" type="presOf" srcId="{E75A2DFD-4DCE-40FE-B4F4-DD0370F0C9F1}" destId="{DF487679-2074-4A06-9360-75F0D52E06E2}" srcOrd="0" destOrd="1" presId="urn:microsoft.com/office/officeart/2005/8/layout/vList2"/>
    <dgm:cxn modelId="{4FAFEF80-7D58-41EA-9D4A-1DDA95D0BEC9}" srcId="{71B0CE40-9DAA-4C18-87DF-8F823BCFF3E1}" destId="{34153E6D-AE74-4B43-AAF4-4544E8B6C568}" srcOrd="0" destOrd="0" parTransId="{4F41407E-71F4-4933-B18F-2720BB402D3F}" sibTransId="{49A5365E-35BB-444D-BBD1-C0AE778132F8}"/>
    <dgm:cxn modelId="{F7950184-6E58-423F-84B6-0C140F8766F4}" type="presOf" srcId="{34153E6D-AE74-4B43-AAF4-4544E8B6C568}" destId="{189FC48A-4D75-434D-B794-0FC13F15E082}" srcOrd="0" destOrd="0" presId="urn:microsoft.com/office/officeart/2005/8/layout/vList2"/>
    <dgm:cxn modelId="{A0F1CE94-0DC1-4993-816E-7C1AC430EB02}" srcId="{71B0CE40-9DAA-4C18-87DF-8F823BCFF3E1}" destId="{BCF6D11E-417C-497E-89E2-3D5D56AC9020}" srcOrd="1" destOrd="0" parTransId="{09DD06C7-4593-4A93-8B23-8CD69895E116}" sibTransId="{E5F65134-78EB-426F-AAE8-4E5EBD3D5EA6}"/>
    <dgm:cxn modelId="{785D76B2-D740-4501-86E2-74EBB12D2618}" type="presOf" srcId="{BA3BE4A5-DBC8-426B-B676-E5480B735F28}" destId="{F3776FC7-9FC0-4906-91D9-A0E28CE3BE62}" srcOrd="0" destOrd="2" presId="urn:microsoft.com/office/officeart/2005/8/layout/vList2"/>
    <dgm:cxn modelId="{19A1D8BE-A063-4465-9D16-8B0CA1D57EE0}" srcId="{B365A6C6-0AF9-4772-8600-F2397B638089}" destId="{F21E5644-B46E-4515-BD8F-4D6E8F8AD948}" srcOrd="0" destOrd="0" parTransId="{53AE7277-19B6-45F0-B071-F8B612A202DC}" sibTransId="{21A249FF-D942-4495-9069-D358B8CECEEE}"/>
    <dgm:cxn modelId="{80920DC5-2777-4E54-8A28-8189375AE11D}" srcId="{34153E6D-AE74-4B43-AAF4-4544E8B6C568}" destId="{E75A2DFD-4DCE-40FE-B4F4-DD0370F0C9F1}" srcOrd="1" destOrd="0" parTransId="{5F3D9C7C-17CB-47ED-BF82-897A55142ADA}" sibTransId="{CBAC4512-299A-44F9-9FE8-095CD427AFD6}"/>
    <dgm:cxn modelId="{151390C5-C974-472B-9DFF-B6984986FCA2}" type="presOf" srcId="{525EC736-B34A-466C-AF67-BEF59A35A64A}" destId="{F3776FC7-9FC0-4906-91D9-A0E28CE3BE62}" srcOrd="0" destOrd="0" presId="urn:microsoft.com/office/officeart/2005/8/layout/vList2"/>
    <dgm:cxn modelId="{F78263C6-08EA-43D6-8E1A-AE9031DF0A3D}" type="presOf" srcId="{F21E5644-B46E-4515-BD8F-4D6E8F8AD948}" destId="{DE4C2810-1032-4C08-8431-CF3A1DC4394B}" srcOrd="0" destOrd="0" presId="urn:microsoft.com/office/officeart/2005/8/layout/vList2"/>
    <dgm:cxn modelId="{20E808C7-C2D7-4A39-A285-AE47624AEA86}" srcId="{6D1FDED5-D748-4D7D-AE8A-5240517B6E21}" destId="{879F4BAF-79D9-4712-8DFC-FF267AFB0156}" srcOrd="2" destOrd="0" parTransId="{28DC8DCF-5BA1-402B-A6AE-402BCDFB3162}" sibTransId="{EE7288E4-B90A-428C-98B0-DCF96C1D5334}"/>
    <dgm:cxn modelId="{3B8A20DA-4EDF-4605-B694-DBE82F9FF388}" type="presOf" srcId="{4A889727-EB43-4FA0-A7E5-EBC2E7601203}" destId="{DF487679-2074-4A06-9360-75F0D52E06E2}" srcOrd="0" destOrd="0" presId="urn:microsoft.com/office/officeart/2005/8/layout/vList2"/>
    <dgm:cxn modelId="{B52022DA-6B0B-413E-B25F-C437AB1C2003}" srcId="{6D1FDED5-D748-4D7D-AE8A-5240517B6E21}" destId="{BA3BE4A5-DBC8-426B-B676-E5480B735F28}" srcOrd="0" destOrd="0" parTransId="{8BE5A07A-858D-4894-81EC-2FB2337B3049}" sibTransId="{890D46B1-321C-4700-8F43-6DBD063EDB6A}"/>
    <dgm:cxn modelId="{E7B0CADE-9338-4236-8947-87883CA5C875}" type="presOf" srcId="{B365A6C6-0AF9-4772-8600-F2397B638089}" destId="{6E3E864E-6650-49B3-BBCE-9E9247622921}" srcOrd="0" destOrd="0" presId="urn:microsoft.com/office/officeart/2005/8/layout/vList2"/>
    <dgm:cxn modelId="{77C804F1-25A6-4167-9A9C-3F3C0F4A72ED}" srcId="{BCF6D11E-417C-497E-89E2-3D5D56AC9020}" destId="{6D1FDED5-D748-4D7D-AE8A-5240517B6E21}" srcOrd="1" destOrd="0" parTransId="{937F4273-52B7-4859-8612-07D727FEDE0F}" sibTransId="{741EC455-003A-4FE7-B01E-5D04CC332F4E}"/>
    <dgm:cxn modelId="{60D813F2-FD85-49C5-94B8-21B0EE1F6860}" type="presOf" srcId="{BCF6D11E-417C-497E-89E2-3D5D56AC9020}" destId="{8E46F342-BBD2-47C8-AAA4-6302A7337D88}" srcOrd="0" destOrd="0" presId="urn:microsoft.com/office/officeart/2005/8/layout/vList2"/>
    <dgm:cxn modelId="{6328CAF3-CBA0-40D8-A2D7-6C20528D09FF}" srcId="{71B0CE40-9DAA-4C18-87DF-8F823BCFF3E1}" destId="{B365A6C6-0AF9-4772-8600-F2397B638089}" srcOrd="2" destOrd="0" parTransId="{97ED7C2E-29EE-4632-9DD4-9A96605763E6}" sibTransId="{8A7FE59E-9670-4300-BB9A-22FC70B9DB78}"/>
    <dgm:cxn modelId="{C51EDEF4-65D8-4B9D-99AC-298D91189181}" type="presOf" srcId="{71B0CE40-9DAA-4C18-87DF-8F823BCFF3E1}" destId="{1FC05C40-28CB-418F-8D70-E63DB065E65D}" srcOrd="0" destOrd="0" presId="urn:microsoft.com/office/officeart/2005/8/layout/vList2"/>
    <dgm:cxn modelId="{A7A085F0-1D51-4385-9641-BF1E8E1C2C32}" type="presParOf" srcId="{1FC05C40-28CB-418F-8D70-E63DB065E65D}" destId="{189FC48A-4D75-434D-B794-0FC13F15E082}" srcOrd="0" destOrd="0" presId="urn:microsoft.com/office/officeart/2005/8/layout/vList2"/>
    <dgm:cxn modelId="{BA81B5B2-ADF9-429A-B507-F0114C0F64C4}" type="presParOf" srcId="{1FC05C40-28CB-418F-8D70-E63DB065E65D}" destId="{DF487679-2074-4A06-9360-75F0D52E06E2}" srcOrd="1" destOrd="0" presId="urn:microsoft.com/office/officeart/2005/8/layout/vList2"/>
    <dgm:cxn modelId="{D399A3A8-4CBC-4F6E-A787-0445E23873E9}" type="presParOf" srcId="{1FC05C40-28CB-418F-8D70-E63DB065E65D}" destId="{8E46F342-BBD2-47C8-AAA4-6302A7337D88}" srcOrd="2" destOrd="0" presId="urn:microsoft.com/office/officeart/2005/8/layout/vList2"/>
    <dgm:cxn modelId="{DAA46F4D-2A3B-4205-85BC-9CECF28A4A5E}" type="presParOf" srcId="{1FC05C40-28CB-418F-8D70-E63DB065E65D}" destId="{F3776FC7-9FC0-4906-91D9-A0E28CE3BE62}" srcOrd="3" destOrd="0" presId="urn:microsoft.com/office/officeart/2005/8/layout/vList2"/>
    <dgm:cxn modelId="{59CF4B3A-96C6-4EE9-911C-C33EC019364D}" type="presParOf" srcId="{1FC05C40-28CB-418F-8D70-E63DB065E65D}" destId="{6E3E864E-6650-49B3-BBCE-9E9247622921}" srcOrd="4" destOrd="0" presId="urn:microsoft.com/office/officeart/2005/8/layout/vList2"/>
    <dgm:cxn modelId="{BDE6ED0C-C031-4482-AA64-7F4770C55708}" type="presParOf" srcId="{1FC05C40-28CB-418F-8D70-E63DB065E65D}" destId="{DE4C2810-1032-4C08-8431-CF3A1DC4394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0BCC5FD-446A-4A06-8BDA-C4B286AB01AA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DDE903-910A-4A5C-A42D-563C972D92FD}">
      <dgm:prSet/>
      <dgm:spPr/>
      <dgm:t>
        <a:bodyPr/>
        <a:lstStyle/>
        <a:p>
          <a:r>
            <a:rPr lang="en-US"/>
            <a:t>Add Second Search</a:t>
          </a:r>
        </a:p>
      </dgm:t>
    </dgm:pt>
    <dgm:pt modelId="{5E5F0E02-3EB7-42BC-9A05-5D832087418B}" type="parTrans" cxnId="{42ADDE84-620B-4BF1-BE92-F070B9C454CF}">
      <dgm:prSet/>
      <dgm:spPr/>
      <dgm:t>
        <a:bodyPr/>
        <a:lstStyle/>
        <a:p>
          <a:endParaRPr lang="en-US"/>
        </a:p>
      </dgm:t>
    </dgm:pt>
    <dgm:pt modelId="{C041E996-161A-497E-94FB-C46A8FD72625}" type="sibTrans" cxnId="{42ADDE84-620B-4BF1-BE92-F070B9C454CF}">
      <dgm:prSet/>
      <dgm:spPr/>
      <dgm:t>
        <a:bodyPr/>
        <a:lstStyle/>
        <a:p>
          <a:endParaRPr lang="en-US"/>
        </a:p>
      </dgm:t>
    </dgm:pt>
    <dgm:pt modelId="{EF99BEB5-C85A-4E31-A792-156CD6CEEC25}">
      <dgm:prSet/>
      <dgm:spPr/>
      <dgm:t>
        <a:bodyPr/>
        <a:lstStyle/>
        <a:p>
          <a:r>
            <a:rPr lang="en-US"/>
            <a:t>Rename Search By Address</a:t>
          </a:r>
        </a:p>
      </dgm:t>
    </dgm:pt>
    <dgm:pt modelId="{3DCF1F97-87B0-438C-84EA-82E609EE3343}" type="parTrans" cxnId="{F4CFFABC-4ED7-46C8-9E08-7AF39BA5B666}">
      <dgm:prSet/>
      <dgm:spPr/>
      <dgm:t>
        <a:bodyPr/>
        <a:lstStyle/>
        <a:p>
          <a:endParaRPr lang="en-US"/>
        </a:p>
      </dgm:t>
    </dgm:pt>
    <dgm:pt modelId="{62CFB160-5C6B-4ACC-8363-B0FB54FC4232}" type="sibTrans" cxnId="{F4CFFABC-4ED7-46C8-9E08-7AF39BA5B666}">
      <dgm:prSet/>
      <dgm:spPr/>
      <dgm:t>
        <a:bodyPr/>
        <a:lstStyle/>
        <a:p>
          <a:endParaRPr lang="en-US"/>
        </a:p>
      </dgm:t>
    </dgm:pt>
    <dgm:pt modelId="{D51F8A74-1507-4427-82E7-C518AE551B1B}">
      <dgm:prSet/>
      <dgm:spPr/>
      <dgm:t>
        <a:bodyPr/>
        <a:lstStyle/>
        <a:p>
          <a:r>
            <a:rPr lang="en-US"/>
            <a:t>Add Custom Search Sources</a:t>
          </a:r>
        </a:p>
      </dgm:t>
    </dgm:pt>
    <dgm:pt modelId="{639EDF01-C4C4-4A51-AD9F-8462FC827902}" type="parTrans" cxnId="{80F9A940-49CF-42F6-905C-F8CEA15C92BB}">
      <dgm:prSet/>
      <dgm:spPr/>
      <dgm:t>
        <a:bodyPr/>
        <a:lstStyle/>
        <a:p>
          <a:endParaRPr lang="en-US"/>
        </a:p>
      </dgm:t>
    </dgm:pt>
    <dgm:pt modelId="{2B62BBBF-E31F-411E-843E-56CABFF4E95C}" type="sibTrans" cxnId="{80F9A940-49CF-42F6-905C-F8CEA15C92BB}">
      <dgm:prSet/>
      <dgm:spPr/>
      <dgm:t>
        <a:bodyPr/>
        <a:lstStyle/>
        <a:p>
          <a:endParaRPr lang="en-US"/>
        </a:p>
      </dgm:t>
    </dgm:pt>
    <dgm:pt modelId="{7361CD7A-805C-4302-BBC2-E30BD13B7EAA}">
      <dgm:prSet/>
      <dgm:spPr/>
      <dgm:t>
        <a:bodyPr/>
        <a:lstStyle/>
        <a:p>
          <a:r>
            <a:rPr lang="en-US"/>
            <a:t>Remove any custom locators</a:t>
          </a:r>
        </a:p>
      </dgm:t>
    </dgm:pt>
    <dgm:pt modelId="{DD205874-CC66-4038-AB53-F2AA91203579}" type="parTrans" cxnId="{273B9DCE-87FB-4638-9107-EFD0BAFAF351}">
      <dgm:prSet/>
      <dgm:spPr/>
      <dgm:t>
        <a:bodyPr/>
        <a:lstStyle/>
        <a:p>
          <a:endParaRPr lang="en-US"/>
        </a:p>
      </dgm:t>
    </dgm:pt>
    <dgm:pt modelId="{AB75E4F6-A57F-4010-9EAC-9FEA6B98AEC9}" type="sibTrans" cxnId="{273B9DCE-87FB-4638-9107-EFD0BAFAF351}">
      <dgm:prSet/>
      <dgm:spPr/>
      <dgm:t>
        <a:bodyPr/>
        <a:lstStyle/>
        <a:p>
          <a:endParaRPr lang="en-US"/>
        </a:p>
      </dgm:t>
    </dgm:pt>
    <dgm:pt modelId="{B0F58156-7D65-471B-B5B7-1181969FCD91}">
      <dgm:prSet/>
      <dgm:spPr/>
      <dgm:t>
        <a:bodyPr/>
        <a:lstStyle/>
        <a:p>
          <a:r>
            <a:rPr lang="en-US"/>
            <a:t>Only World Geocoder</a:t>
          </a:r>
        </a:p>
      </dgm:t>
    </dgm:pt>
    <dgm:pt modelId="{38671618-8548-445D-9A9F-F25ED413B729}" type="parTrans" cxnId="{0369ADC3-3202-4EDC-8A6F-F1C5C202C3E3}">
      <dgm:prSet/>
      <dgm:spPr/>
      <dgm:t>
        <a:bodyPr/>
        <a:lstStyle/>
        <a:p>
          <a:endParaRPr lang="en-US"/>
        </a:p>
      </dgm:t>
    </dgm:pt>
    <dgm:pt modelId="{1CF0110F-16A4-47CB-80A6-C014E8D30A39}" type="sibTrans" cxnId="{0369ADC3-3202-4EDC-8A6F-F1C5C202C3E3}">
      <dgm:prSet/>
      <dgm:spPr/>
      <dgm:t>
        <a:bodyPr/>
        <a:lstStyle/>
        <a:p>
          <a:endParaRPr lang="en-US"/>
        </a:p>
      </dgm:t>
    </dgm:pt>
    <dgm:pt modelId="{493CE3C6-12EE-4FE8-A4D7-2B2814FA1D3C}">
      <dgm:prSet/>
      <dgm:spPr/>
      <dgm:t>
        <a:bodyPr/>
        <a:lstStyle/>
        <a:p>
          <a:r>
            <a:rPr lang="en-US"/>
            <a:t>General Search Options</a:t>
          </a:r>
        </a:p>
      </dgm:t>
    </dgm:pt>
    <dgm:pt modelId="{CA1530B8-0813-45AC-95E3-74B3A29169CE}" type="parTrans" cxnId="{3C6FA058-C632-4215-9AB0-5C3482E9A8E0}">
      <dgm:prSet/>
      <dgm:spPr/>
      <dgm:t>
        <a:bodyPr/>
        <a:lstStyle/>
        <a:p>
          <a:endParaRPr lang="en-US"/>
        </a:p>
      </dgm:t>
    </dgm:pt>
    <dgm:pt modelId="{2F4004A0-8890-4679-9891-F0A6CEEEF517}" type="sibTrans" cxnId="{3C6FA058-C632-4215-9AB0-5C3482E9A8E0}">
      <dgm:prSet/>
      <dgm:spPr/>
      <dgm:t>
        <a:bodyPr/>
        <a:lstStyle/>
        <a:p>
          <a:endParaRPr lang="en-US"/>
        </a:p>
      </dgm:t>
    </dgm:pt>
    <dgm:pt modelId="{94A5C523-D248-43F7-8861-1BFAE1E91FEB}">
      <dgm:prSet/>
      <dgm:spPr/>
      <dgm:t>
        <a:bodyPr/>
        <a:lstStyle/>
        <a:p>
          <a:r>
            <a:rPr lang="en-US"/>
            <a:t>Use Current Location on</a:t>
          </a:r>
        </a:p>
      </dgm:t>
    </dgm:pt>
    <dgm:pt modelId="{26CA7DA4-4C2F-4B9B-A9C3-A173A122C519}" type="parTrans" cxnId="{E64BB65D-9A26-4AA9-AACD-CEBB22B4F390}">
      <dgm:prSet/>
      <dgm:spPr/>
      <dgm:t>
        <a:bodyPr/>
        <a:lstStyle/>
        <a:p>
          <a:endParaRPr lang="en-US"/>
        </a:p>
      </dgm:t>
    </dgm:pt>
    <dgm:pt modelId="{96A95DA0-6ADD-4C91-8A9A-87947820781E}" type="sibTrans" cxnId="{E64BB65D-9A26-4AA9-AACD-CEBB22B4F390}">
      <dgm:prSet/>
      <dgm:spPr/>
      <dgm:t>
        <a:bodyPr/>
        <a:lstStyle/>
        <a:p>
          <a:endParaRPr lang="en-US"/>
        </a:p>
      </dgm:t>
    </dgm:pt>
    <dgm:pt modelId="{415BADBA-D5E3-441F-9F3B-A150C8D15A4A}">
      <dgm:prSet/>
      <dgm:spPr/>
      <dgm:t>
        <a:bodyPr/>
        <a:lstStyle/>
        <a:p>
          <a:r>
            <a:rPr lang="en-US"/>
            <a:t>Recent Searches on</a:t>
          </a:r>
        </a:p>
      </dgm:t>
    </dgm:pt>
    <dgm:pt modelId="{9D49E740-AD90-45B2-84C4-355F2B6DD207}" type="parTrans" cxnId="{5BE13AF5-4CC1-4070-8926-30AF4F71F935}">
      <dgm:prSet/>
      <dgm:spPr/>
      <dgm:t>
        <a:bodyPr/>
        <a:lstStyle/>
        <a:p>
          <a:endParaRPr lang="en-US"/>
        </a:p>
      </dgm:t>
    </dgm:pt>
    <dgm:pt modelId="{AA5DABDB-9661-4470-BF04-26A04FC755B8}" type="sibTrans" cxnId="{5BE13AF5-4CC1-4070-8926-30AF4F71F935}">
      <dgm:prSet/>
      <dgm:spPr/>
      <dgm:t>
        <a:bodyPr/>
        <a:lstStyle/>
        <a:p>
          <a:endParaRPr lang="en-US"/>
        </a:p>
      </dgm:t>
    </dgm:pt>
    <dgm:pt modelId="{34503070-DC7B-408B-87AA-3F18D4713B20}">
      <dgm:prSet/>
      <dgm:spPr/>
      <dgm:t>
        <a:bodyPr/>
        <a:lstStyle/>
        <a:p>
          <a:r>
            <a:rPr lang="en-US"/>
            <a:t>Search Result</a:t>
          </a:r>
        </a:p>
      </dgm:t>
    </dgm:pt>
    <dgm:pt modelId="{F5EE57B7-11AD-44B4-BDDB-0DCEEDB9779E}" type="parTrans" cxnId="{D4EF05AD-6741-45F3-9725-F600A5B2A1C3}">
      <dgm:prSet/>
      <dgm:spPr/>
      <dgm:t>
        <a:bodyPr/>
        <a:lstStyle/>
        <a:p>
          <a:endParaRPr lang="en-US"/>
        </a:p>
      </dgm:t>
    </dgm:pt>
    <dgm:pt modelId="{946F1D57-6924-4D1B-9BD0-D685CC739240}" type="sibTrans" cxnId="{D4EF05AD-6741-45F3-9725-F600A5B2A1C3}">
      <dgm:prSet/>
      <dgm:spPr/>
      <dgm:t>
        <a:bodyPr/>
        <a:lstStyle/>
        <a:p>
          <a:endParaRPr lang="en-US"/>
        </a:p>
      </dgm:t>
    </dgm:pt>
    <dgm:pt modelId="{83320518-E1EF-4094-8C8B-B7CB44E52C25}">
      <dgm:prSet/>
      <dgm:spPr/>
      <dgm:t>
        <a:bodyPr/>
        <a:lstStyle/>
        <a:p>
          <a:r>
            <a:rPr lang="en-US"/>
            <a:t>Auto Select First Result on</a:t>
          </a:r>
        </a:p>
      </dgm:t>
    </dgm:pt>
    <dgm:pt modelId="{BA83A561-4F91-4458-88FD-BAF606FFFBA5}" type="parTrans" cxnId="{3AC321FC-922C-4E51-8ECE-9BD54023A017}">
      <dgm:prSet/>
      <dgm:spPr/>
      <dgm:t>
        <a:bodyPr/>
        <a:lstStyle/>
        <a:p>
          <a:endParaRPr lang="en-US"/>
        </a:p>
      </dgm:t>
    </dgm:pt>
    <dgm:pt modelId="{20AA07E7-20F1-4D74-B4C8-CCDE1854A019}" type="sibTrans" cxnId="{3AC321FC-922C-4E51-8ECE-9BD54023A017}">
      <dgm:prSet/>
      <dgm:spPr/>
      <dgm:t>
        <a:bodyPr/>
        <a:lstStyle/>
        <a:p>
          <a:endParaRPr lang="en-US"/>
        </a:p>
      </dgm:t>
    </dgm:pt>
    <dgm:pt modelId="{C1968741-6648-4180-BC9D-F7DC316FCC95}">
      <dgm:prSet/>
      <dgm:spPr/>
      <dgm:t>
        <a:bodyPr/>
        <a:lstStyle/>
        <a:p>
          <a:r>
            <a:rPr lang="en-US">
              <a:solidFill>
                <a:schemeClr val="accent5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Result Panel off</a:t>
          </a:r>
          <a:endParaRPr lang="en-US">
            <a:solidFill>
              <a:schemeClr val="accent5"/>
            </a:solidFill>
          </a:endParaRPr>
        </a:p>
      </dgm:t>
    </dgm:pt>
    <dgm:pt modelId="{72CD99B5-247B-4DB4-9F4A-0E95E43C6390}" type="parTrans" cxnId="{FA9DF6CE-AE4E-4F6B-B899-DED5BC8B44BF}">
      <dgm:prSet/>
      <dgm:spPr/>
      <dgm:t>
        <a:bodyPr/>
        <a:lstStyle/>
        <a:p>
          <a:endParaRPr lang="en-US"/>
        </a:p>
      </dgm:t>
    </dgm:pt>
    <dgm:pt modelId="{2F153E2B-7214-4070-BDF2-6B8D17A5C98D}" type="sibTrans" cxnId="{FA9DF6CE-AE4E-4F6B-B899-DED5BC8B44BF}">
      <dgm:prSet/>
      <dgm:spPr/>
      <dgm:t>
        <a:bodyPr/>
        <a:lstStyle/>
        <a:p>
          <a:endParaRPr lang="en-US"/>
        </a:p>
      </dgm:t>
    </dgm:pt>
    <dgm:pt modelId="{DC9B1FBF-C000-4B25-9CC6-450CF2009FD3}">
      <dgm:prSet/>
      <dgm:spPr/>
      <dgm:t>
        <a:bodyPr/>
        <a:lstStyle/>
        <a:p>
          <a:r>
            <a:rPr lang="en-US"/>
            <a:t>Action Tab</a:t>
          </a:r>
        </a:p>
      </dgm:t>
    </dgm:pt>
    <dgm:pt modelId="{C01CA1B4-0D99-4B80-8144-F61531C47FFF}" type="parTrans" cxnId="{0B778024-CBA8-4751-8782-2E01931F1652}">
      <dgm:prSet/>
      <dgm:spPr/>
      <dgm:t>
        <a:bodyPr/>
        <a:lstStyle/>
        <a:p>
          <a:endParaRPr lang="en-US"/>
        </a:p>
      </dgm:t>
    </dgm:pt>
    <dgm:pt modelId="{4B8FDE99-B38C-41FC-9388-5FDA8CCDF4F3}" type="sibTrans" cxnId="{0B778024-CBA8-4751-8782-2E01931F1652}">
      <dgm:prSet/>
      <dgm:spPr/>
      <dgm:t>
        <a:bodyPr/>
        <a:lstStyle/>
        <a:p>
          <a:endParaRPr lang="en-US"/>
        </a:p>
      </dgm:t>
    </dgm:pt>
    <dgm:pt modelId="{0FA20632-87E2-4B73-B47D-6E766B15360D}">
      <dgm:prSet/>
      <dgm:spPr/>
      <dgm:t>
        <a:bodyPr/>
        <a:lstStyle/>
        <a:p>
          <a:r>
            <a:rPr lang="en-US"/>
            <a:t>Record Selection Changes &gt; Map &gt; Zoom To</a:t>
          </a:r>
        </a:p>
      </dgm:t>
    </dgm:pt>
    <dgm:pt modelId="{00D1AE4B-E305-4AEF-994B-2E28721AF6D2}" type="parTrans" cxnId="{4D8ECF88-ECE6-418B-97EB-02F3A106F558}">
      <dgm:prSet/>
      <dgm:spPr/>
      <dgm:t>
        <a:bodyPr/>
        <a:lstStyle/>
        <a:p>
          <a:endParaRPr lang="en-US"/>
        </a:p>
      </dgm:t>
    </dgm:pt>
    <dgm:pt modelId="{54CC5248-63B8-4E77-863D-DEDAC2B05AFF}" type="sibTrans" cxnId="{4D8ECF88-ECE6-418B-97EB-02F3A106F558}">
      <dgm:prSet/>
      <dgm:spPr/>
      <dgm:t>
        <a:bodyPr/>
        <a:lstStyle/>
        <a:p>
          <a:endParaRPr lang="en-US"/>
        </a:p>
      </dgm:t>
    </dgm:pt>
    <dgm:pt modelId="{26B51290-2B03-4AC8-85CE-AA7DF2B5CAC6}">
      <dgm:prSet/>
      <dgm:spPr/>
      <dgm:t>
        <a:bodyPr/>
        <a:lstStyle/>
        <a:p>
          <a:r>
            <a:rPr lang="en-US"/>
            <a:t>Districts Near Me &gt; Set Location</a:t>
          </a:r>
        </a:p>
      </dgm:t>
    </dgm:pt>
    <dgm:pt modelId="{F2ADFA4D-663E-49DA-95D9-5D954935334E}" type="parTrans" cxnId="{3CA5840B-7FFC-47C2-9FCA-02510170233D}">
      <dgm:prSet/>
      <dgm:spPr/>
      <dgm:t>
        <a:bodyPr/>
        <a:lstStyle/>
        <a:p>
          <a:endParaRPr lang="en-US"/>
        </a:p>
      </dgm:t>
    </dgm:pt>
    <dgm:pt modelId="{E4B2D6B9-F0A2-4727-BB1F-5B43898477E1}" type="sibTrans" cxnId="{3CA5840B-7FFC-47C2-9FCA-02510170233D}">
      <dgm:prSet/>
      <dgm:spPr/>
      <dgm:t>
        <a:bodyPr/>
        <a:lstStyle/>
        <a:p>
          <a:endParaRPr lang="en-US"/>
        </a:p>
      </dgm:t>
    </dgm:pt>
    <dgm:pt modelId="{D0908D25-20EC-4AE0-B229-B94CBF3D37AE}">
      <dgm:prSet/>
      <dgm:spPr/>
      <dgm:t>
        <a:bodyPr/>
        <a:lstStyle/>
        <a:p>
          <a:r>
            <a:rPr lang="en-US"/>
            <a:t>Go to Map Action Tab</a:t>
          </a:r>
        </a:p>
      </dgm:t>
    </dgm:pt>
    <dgm:pt modelId="{F400382B-D663-4BDE-9784-42697046D183}" type="parTrans" cxnId="{EE9967ED-FFDD-43ED-B8C6-0A2C95FF670D}">
      <dgm:prSet/>
      <dgm:spPr/>
      <dgm:t>
        <a:bodyPr/>
        <a:lstStyle/>
        <a:p>
          <a:endParaRPr lang="en-US"/>
        </a:p>
      </dgm:t>
    </dgm:pt>
    <dgm:pt modelId="{236BE7A4-14AF-4E80-99D7-F64EFBA62BA4}" type="sibTrans" cxnId="{EE9967ED-FFDD-43ED-B8C6-0A2C95FF670D}">
      <dgm:prSet/>
      <dgm:spPr/>
      <dgm:t>
        <a:bodyPr/>
        <a:lstStyle/>
        <a:p>
          <a:endParaRPr lang="en-US"/>
        </a:p>
      </dgm:t>
    </dgm:pt>
    <dgm:pt modelId="{3CA35E83-A922-4C81-B189-5853D4A438A9}">
      <dgm:prSet/>
      <dgm:spPr/>
      <dgm:t>
        <a:bodyPr/>
        <a:lstStyle/>
        <a:p>
          <a:r>
            <a:rPr lang="en-US"/>
            <a:t>Location Change &gt; Districts Near Me &gt; Set Location</a:t>
          </a:r>
        </a:p>
      </dgm:t>
    </dgm:pt>
    <dgm:pt modelId="{D06A3B87-290C-4E81-9600-C14F142566F6}" type="parTrans" cxnId="{A2CA6051-CA06-40B9-9760-1E3BEF11B98C}">
      <dgm:prSet/>
      <dgm:spPr/>
      <dgm:t>
        <a:bodyPr/>
        <a:lstStyle/>
        <a:p>
          <a:endParaRPr lang="en-US"/>
        </a:p>
      </dgm:t>
    </dgm:pt>
    <dgm:pt modelId="{0CB90826-DC0D-409C-B952-0113508A8D3E}" type="sibTrans" cxnId="{A2CA6051-CA06-40B9-9760-1E3BEF11B98C}">
      <dgm:prSet/>
      <dgm:spPr/>
      <dgm:t>
        <a:bodyPr/>
        <a:lstStyle/>
        <a:p>
          <a:endParaRPr lang="en-US"/>
        </a:p>
      </dgm:t>
    </dgm:pt>
    <dgm:pt modelId="{99779A12-2A4B-437D-BFA6-A9BACE691B9D}">
      <dgm:prSet/>
      <dgm:spPr/>
      <dgm:t>
        <a:bodyPr/>
        <a:lstStyle/>
        <a:p>
          <a:r>
            <a:rPr lang="en-US"/>
            <a:t>Save and Preview</a:t>
          </a:r>
        </a:p>
      </dgm:t>
    </dgm:pt>
    <dgm:pt modelId="{318F8922-211D-4030-B69B-9B9E0033A468}" type="parTrans" cxnId="{6CCD512E-2FF6-490B-AA72-B8DF22CD6B10}">
      <dgm:prSet/>
      <dgm:spPr/>
      <dgm:t>
        <a:bodyPr/>
        <a:lstStyle/>
        <a:p>
          <a:endParaRPr lang="en-US"/>
        </a:p>
      </dgm:t>
    </dgm:pt>
    <dgm:pt modelId="{A5F8F133-665D-4AD2-8587-31159A7A228A}" type="sibTrans" cxnId="{6CCD512E-2FF6-490B-AA72-B8DF22CD6B10}">
      <dgm:prSet/>
      <dgm:spPr/>
      <dgm:t>
        <a:bodyPr/>
        <a:lstStyle/>
        <a:p>
          <a:endParaRPr lang="en-US"/>
        </a:p>
      </dgm:t>
    </dgm:pt>
    <dgm:pt modelId="{BC309130-ED02-405A-80B0-5EA3751D7802}">
      <dgm:prSet/>
      <dgm:spPr/>
      <dgm:t>
        <a:bodyPr/>
        <a:lstStyle/>
        <a:p>
          <a:r>
            <a:rPr lang="en-US"/>
            <a:t>Show Locator and Address Search – Dallas Zoo</a:t>
          </a:r>
        </a:p>
      </dgm:t>
    </dgm:pt>
    <dgm:pt modelId="{E1E35374-1CEB-4D71-8A01-9D58F5A6B979}" type="parTrans" cxnId="{18CFDA49-C9B0-4591-B737-F19B5B83D984}">
      <dgm:prSet/>
      <dgm:spPr/>
      <dgm:t>
        <a:bodyPr/>
        <a:lstStyle/>
        <a:p>
          <a:endParaRPr lang="en-US"/>
        </a:p>
      </dgm:t>
    </dgm:pt>
    <dgm:pt modelId="{4D7AE979-F424-4759-BD2C-FFAE2741141D}" type="sibTrans" cxnId="{18CFDA49-C9B0-4591-B737-F19B5B83D984}">
      <dgm:prSet/>
      <dgm:spPr/>
      <dgm:t>
        <a:bodyPr/>
        <a:lstStyle/>
        <a:p>
          <a:endParaRPr lang="en-US"/>
        </a:p>
      </dgm:t>
    </dgm:pt>
    <dgm:pt modelId="{1D67E0E8-D0C0-46BF-8505-C9404E2D75B7}">
      <dgm:prSet/>
      <dgm:spPr/>
      <dgm:t>
        <a:bodyPr/>
        <a:lstStyle/>
        <a:p>
          <a:r>
            <a:rPr lang="en-US"/>
            <a:t>Click on Map in other district</a:t>
          </a:r>
        </a:p>
      </dgm:t>
    </dgm:pt>
    <dgm:pt modelId="{003056A3-7169-4C59-9C93-B3D8ABEE701E}" type="parTrans" cxnId="{4435AE5B-B318-4401-B499-4B3848EAFDC7}">
      <dgm:prSet/>
      <dgm:spPr/>
      <dgm:t>
        <a:bodyPr/>
        <a:lstStyle/>
        <a:p>
          <a:endParaRPr lang="en-US"/>
        </a:p>
      </dgm:t>
    </dgm:pt>
    <dgm:pt modelId="{D3269FB8-0FEE-4250-9B86-D8A883AC1340}" type="sibTrans" cxnId="{4435AE5B-B318-4401-B499-4B3848EAFDC7}">
      <dgm:prSet/>
      <dgm:spPr/>
      <dgm:t>
        <a:bodyPr/>
        <a:lstStyle/>
        <a:p>
          <a:endParaRPr lang="en-US"/>
        </a:p>
      </dgm:t>
    </dgm:pt>
    <dgm:pt modelId="{E7A86D11-BAD4-4833-9A37-16976304A781}">
      <dgm:prSet/>
      <dgm:spPr/>
      <dgm:t>
        <a:bodyPr/>
        <a:lstStyle/>
        <a:p>
          <a:r>
            <a:rPr lang="en-US"/>
            <a:t>District Near Me is out of sync</a:t>
          </a:r>
        </a:p>
      </dgm:t>
    </dgm:pt>
    <dgm:pt modelId="{72AB2D5C-645B-4C71-9F80-2C74CD76496C}" type="parTrans" cxnId="{5658F9C4-195D-4A8E-AA7D-B3A20A8B26D5}">
      <dgm:prSet/>
      <dgm:spPr/>
      <dgm:t>
        <a:bodyPr/>
        <a:lstStyle/>
        <a:p>
          <a:endParaRPr lang="en-US"/>
        </a:p>
      </dgm:t>
    </dgm:pt>
    <dgm:pt modelId="{6EEBFB52-17A6-4AC8-8129-2006DAE185CC}" type="sibTrans" cxnId="{5658F9C4-195D-4A8E-AA7D-B3A20A8B26D5}">
      <dgm:prSet/>
      <dgm:spPr/>
      <dgm:t>
        <a:bodyPr/>
        <a:lstStyle/>
        <a:p>
          <a:endParaRPr lang="en-US"/>
        </a:p>
      </dgm:t>
    </dgm:pt>
    <dgm:pt modelId="{C0AE03C1-29E5-46B9-B925-2E8B1820A7CB}">
      <dgm:prSet/>
      <dgm:spPr/>
      <dgm:t>
        <a:bodyPr/>
        <a:lstStyle/>
        <a:p>
          <a:r>
            <a:rPr lang="en-US">
              <a:solidFill>
                <a:schemeClr val="accent5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Must hide Near Me</a:t>
          </a:r>
          <a:endParaRPr lang="en-US">
            <a:solidFill>
              <a:schemeClr val="accent5"/>
            </a:solidFill>
          </a:endParaRPr>
        </a:p>
      </dgm:t>
    </dgm:pt>
    <dgm:pt modelId="{A315DAE7-C324-4DF7-85C8-AB847DF38D39}" type="parTrans" cxnId="{1484223A-EAEC-4923-AE74-33D99E1867EC}">
      <dgm:prSet/>
      <dgm:spPr/>
      <dgm:t>
        <a:bodyPr/>
        <a:lstStyle/>
        <a:p>
          <a:endParaRPr lang="en-US"/>
        </a:p>
      </dgm:t>
    </dgm:pt>
    <dgm:pt modelId="{F072D1D9-8651-4126-94F6-BDEBBC513475}" type="sibTrans" cxnId="{1484223A-EAEC-4923-AE74-33D99E1867EC}">
      <dgm:prSet/>
      <dgm:spPr/>
      <dgm:t>
        <a:bodyPr/>
        <a:lstStyle/>
        <a:p>
          <a:endParaRPr lang="en-US"/>
        </a:p>
      </dgm:t>
    </dgm:pt>
    <dgm:pt modelId="{C30E269B-0147-4296-BA10-CD7141A0E355}" type="pres">
      <dgm:prSet presAssocID="{70BCC5FD-446A-4A06-8BDA-C4B286AB01AA}" presName="linear" presStyleCnt="0">
        <dgm:presLayoutVars>
          <dgm:animLvl val="lvl"/>
          <dgm:resizeHandles val="exact"/>
        </dgm:presLayoutVars>
      </dgm:prSet>
      <dgm:spPr/>
    </dgm:pt>
    <dgm:pt modelId="{12454694-3F52-4938-81AF-9430CE449C67}" type="pres">
      <dgm:prSet presAssocID="{49DDE903-910A-4A5C-A42D-563C972D92F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1E85326-4BD0-4228-B51B-8E82CCC0D42B}" type="pres">
      <dgm:prSet presAssocID="{49DDE903-910A-4A5C-A42D-563C972D92FD}" presName="childText" presStyleLbl="revTx" presStyleIdx="0" presStyleCnt="3">
        <dgm:presLayoutVars>
          <dgm:bulletEnabled val="1"/>
        </dgm:presLayoutVars>
      </dgm:prSet>
      <dgm:spPr/>
    </dgm:pt>
    <dgm:pt modelId="{C496E6CF-047B-4DBC-9AC2-67E22438DD43}" type="pres">
      <dgm:prSet presAssocID="{D0908D25-20EC-4AE0-B229-B94CBF3D37A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B3633C5-77B4-4519-AA80-B0967471E628}" type="pres">
      <dgm:prSet presAssocID="{D0908D25-20EC-4AE0-B229-B94CBF3D37AE}" presName="childText" presStyleLbl="revTx" presStyleIdx="1" presStyleCnt="3">
        <dgm:presLayoutVars>
          <dgm:bulletEnabled val="1"/>
        </dgm:presLayoutVars>
      </dgm:prSet>
      <dgm:spPr/>
    </dgm:pt>
    <dgm:pt modelId="{D787E6F6-5369-4B49-9A71-449C43B454F1}" type="pres">
      <dgm:prSet presAssocID="{99779A12-2A4B-437D-BFA6-A9BACE691B9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B0F9504-3797-44C4-A58F-91A50295E035}" type="pres">
      <dgm:prSet presAssocID="{99779A12-2A4B-437D-BFA6-A9BACE691B9D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3CA5840B-7FFC-47C2-9FCA-02510170233D}" srcId="{DC9B1FBF-C000-4B25-9CC6-450CF2009FD3}" destId="{26B51290-2B03-4AC8-85CE-AA7DF2B5CAC6}" srcOrd="1" destOrd="0" parTransId="{F2ADFA4D-663E-49DA-95D9-5D954935334E}" sibTransId="{E4B2D6B9-F0A2-4727-BB1F-5B43898477E1}"/>
    <dgm:cxn modelId="{27AEDD1A-406C-480B-B422-9FB33B905CA5}" type="presOf" srcId="{C0AE03C1-29E5-46B9-B925-2E8B1820A7CB}" destId="{3B0F9504-3797-44C4-A58F-91A50295E035}" srcOrd="0" destOrd="3" presId="urn:microsoft.com/office/officeart/2005/8/layout/vList2"/>
    <dgm:cxn modelId="{A8C50B1F-95CE-45FF-A465-01829A719BFB}" type="presOf" srcId="{EF99BEB5-C85A-4E31-A792-156CD6CEEC25}" destId="{21E85326-4BD0-4228-B51B-8E82CCC0D42B}" srcOrd="0" destOrd="0" presId="urn:microsoft.com/office/officeart/2005/8/layout/vList2"/>
    <dgm:cxn modelId="{0B778024-CBA8-4751-8782-2E01931F1652}" srcId="{49DDE903-910A-4A5C-A42D-563C972D92FD}" destId="{DC9B1FBF-C000-4B25-9CC6-450CF2009FD3}" srcOrd="4" destOrd="0" parTransId="{C01CA1B4-0D99-4B80-8144-F61531C47FFF}" sibTransId="{4B8FDE99-B38C-41FC-9388-5FDA8CCDF4F3}"/>
    <dgm:cxn modelId="{65142925-668E-4797-BF50-3A9B208AE07B}" type="presOf" srcId="{34503070-DC7B-408B-87AA-3F18D4713B20}" destId="{21E85326-4BD0-4228-B51B-8E82CCC0D42B}" srcOrd="0" destOrd="7" presId="urn:microsoft.com/office/officeart/2005/8/layout/vList2"/>
    <dgm:cxn modelId="{6CCD512E-2FF6-490B-AA72-B8DF22CD6B10}" srcId="{70BCC5FD-446A-4A06-8BDA-C4B286AB01AA}" destId="{99779A12-2A4B-437D-BFA6-A9BACE691B9D}" srcOrd="2" destOrd="0" parTransId="{318F8922-211D-4030-B69B-9B9E0033A468}" sibTransId="{A5F8F133-665D-4AD2-8587-31159A7A228A}"/>
    <dgm:cxn modelId="{1484223A-EAEC-4923-AE74-33D99E1867EC}" srcId="{1D67E0E8-D0C0-46BF-8505-C9404E2D75B7}" destId="{C0AE03C1-29E5-46B9-B925-2E8B1820A7CB}" srcOrd="1" destOrd="0" parTransId="{A315DAE7-C324-4DF7-85C8-AB847DF38D39}" sibTransId="{F072D1D9-8651-4126-94F6-BDEBBC513475}"/>
    <dgm:cxn modelId="{7CBDF23B-655A-4151-A379-25AFB35F3A0C}" type="presOf" srcId="{BC309130-ED02-405A-80B0-5EA3751D7802}" destId="{3B0F9504-3797-44C4-A58F-91A50295E035}" srcOrd="0" destOrd="0" presId="urn:microsoft.com/office/officeart/2005/8/layout/vList2"/>
    <dgm:cxn modelId="{80F9A940-49CF-42F6-905C-F8CEA15C92BB}" srcId="{49DDE903-910A-4A5C-A42D-563C972D92FD}" destId="{D51F8A74-1507-4427-82E7-C518AE551B1B}" srcOrd="1" destOrd="0" parTransId="{639EDF01-C4C4-4A51-AD9F-8462FC827902}" sibTransId="{2B62BBBF-E31F-411E-843E-56CABFF4E95C}"/>
    <dgm:cxn modelId="{4435AE5B-B318-4401-B499-4B3848EAFDC7}" srcId="{99779A12-2A4B-437D-BFA6-A9BACE691B9D}" destId="{1D67E0E8-D0C0-46BF-8505-C9404E2D75B7}" srcOrd="1" destOrd="0" parTransId="{003056A3-7169-4C59-9C93-B3D8ABEE701E}" sibTransId="{D3269FB8-0FEE-4250-9B86-D8A883AC1340}"/>
    <dgm:cxn modelId="{24FAD45B-04D8-4C07-916F-563494F6B6A5}" type="presOf" srcId="{B0F58156-7D65-471B-B5B7-1181969FCD91}" destId="{21E85326-4BD0-4228-B51B-8E82CCC0D42B}" srcOrd="0" destOrd="3" presId="urn:microsoft.com/office/officeart/2005/8/layout/vList2"/>
    <dgm:cxn modelId="{E64BB65D-9A26-4AA9-AACD-CEBB22B4F390}" srcId="{493CE3C6-12EE-4FE8-A4D7-2B2814FA1D3C}" destId="{94A5C523-D248-43F7-8861-1BFAE1E91FEB}" srcOrd="0" destOrd="0" parTransId="{26CA7DA4-4C2F-4B9B-A9C3-A173A122C519}" sibTransId="{96A95DA0-6ADD-4C91-8A9A-87947820781E}"/>
    <dgm:cxn modelId="{88C34460-C567-4F1B-A9BA-5C3C9E024CA1}" type="presOf" srcId="{415BADBA-D5E3-441F-9F3B-A150C8D15A4A}" destId="{21E85326-4BD0-4228-B51B-8E82CCC0D42B}" srcOrd="0" destOrd="6" presId="urn:microsoft.com/office/officeart/2005/8/layout/vList2"/>
    <dgm:cxn modelId="{18CFDA49-C9B0-4591-B737-F19B5B83D984}" srcId="{99779A12-2A4B-437D-BFA6-A9BACE691B9D}" destId="{BC309130-ED02-405A-80B0-5EA3751D7802}" srcOrd="0" destOrd="0" parTransId="{E1E35374-1CEB-4D71-8A01-9D58F5A6B979}" sibTransId="{4D7AE979-F424-4759-BD2C-FFAE2741141D}"/>
    <dgm:cxn modelId="{BB947A4E-6FB8-4013-BBD3-BF065804641F}" type="presOf" srcId="{1D67E0E8-D0C0-46BF-8505-C9404E2D75B7}" destId="{3B0F9504-3797-44C4-A58F-91A50295E035}" srcOrd="0" destOrd="1" presId="urn:microsoft.com/office/officeart/2005/8/layout/vList2"/>
    <dgm:cxn modelId="{A2CA6051-CA06-40B9-9760-1E3BEF11B98C}" srcId="{D0908D25-20EC-4AE0-B229-B94CBF3D37AE}" destId="{3CA35E83-A922-4C81-B189-5853D4A438A9}" srcOrd="0" destOrd="0" parTransId="{D06A3B87-290C-4E81-9600-C14F142566F6}" sibTransId="{0CB90826-DC0D-409C-B952-0113508A8D3E}"/>
    <dgm:cxn modelId="{E0879673-0B0F-4CF4-BF6F-13E0C63F9529}" type="presOf" srcId="{C1968741-6648-4180-BC9D-F7DC316FCC95}" destId="{21E85326-4BD0-4228-B51B-8E82CCC0D42B}" srcOrd="0" destOrd="9" presId="urn:microsoft.com/office/officeart/2005/8/layout/vList2"/>
    <dgm:cxn modelId="{13F83855-9DCA-4A1A-959D-1BBAEF4581C4}" type="presOf" srcId="{DC9B1FBF-C000-4B25-9CC6-450CF2009FD3}" destId="{21E85326-4BD0-4228-B51B-8E82CCC0D42B}" srcOrd="0" destOrd="10" presId="urn:microsoft.com/office/officeart/2005/8/layout/vList2"/>
    <dgm:cxn modelId="{5C42B175-2F70-4583-AB0A-2D748076D5B7}" type="presOf" srcId="{94A5C523-D248-43F7-8861-1BFAE1E91FEB}" destId="{21E85326-4BD0-4228-B51B-8E82CCC0D42B}" srcOrd="0" destOrd="5" presId="urn:microsoft.com/office/officeart/2005/8/layout/vList2"/>
    <dgm:cxn modelId="{64083D77-4958-4B00-8CD3-36A1298E4205}" type="presOf" srcId="{0FA20632-87E2-4B73-B47D-6E766B15360D}" destId="{21E85326-4BD0-4228-B51B-8E82CCC0D42B}" srcOrd="0" destOrd="11" presId="urn:microsoft.com/office/officeart/2005/8/layout/vList2"/>
    <dgm:cxn modelId="{3C6FA058-C632-4215-9AB0-5C3482E9A8E0}" srcId="{49DDE903-910A-4A5C-A42D-563C972D92FD}" destId="{493CE3C6-12EE-4FE8-A4D7-2B2814FA1D3C}" srcOrd="2" destOrd="0" parTransId="{CA1530B8-0813-45AC-95E3-74B3A29169CE}" sibTransId="{2F4004A0-8890-4679-9891-F0A6CEEEF517}"/>
    <dgm:cxn modelId="{5C119E7B-3480-47CD-ABDA-445736849573}" type="presOf" srcId="{3CA35E83-A922-4C81-B189-5853D4A438A9}" destId="{AB3633C5-77B4-4519-AA80-B0967471E628}" srcOrd="0" destOrd="0" presId="urn:microsoft.com/office/officeart/2005/8/layout/vList2"/>
    <dgm:cxn modelId="{FF5A0281-F0E3-4446-B807-E52E24255D95}" type="presOf" srcId="{26B51290-2B03-4AC8-85CE-AA7DF2B5CAC6}" destId="{21E85326-4BD0-4228-B51B-8E82CCC0D42B}" srcOrd="0" destOrd="12" presId="urn:microsoft.com/office/officeart/2005/8/layout/vList2"/>
    <dgm:cxn modelId="{42ADDE84-620B-4BF1-BE92-F070B9C454CF}" srcId="{70BCC5FD-446A-4A06-8BDA-C4B286AB01AA}" destId="{49DDE903-910A-4A5C-A42D-563C972D92FD}" srcOrd="0" destOrd="0" parTransId="{5E5F0E02-3EB7-42BC-9A05-5D832087418B}" sibTransId="{C041E996-161A-497E-94FB-C46A8FD72625}"/>
    <dgm:cxn modelId="{4D8ECF88-ECE6-418B-97EB-02F3A106F558}" srcId="{DC9B1FBF-C000-4B25-9CC6-450CF2009FD3}" destId="{0FA20632-87E2-4B73-B47D-6E766B15360D}" srcOrd="0" destOrd="0" parTransId="{00D1AE4B-E305-4AEF-994B-2E28721AF6D2}" sibTransId="{54CC5248-63B8-4E77-863D-DEDAC2B05AFF}"/>
    <dgm:cxn modelId="{5AFD6390-D5F4-45E0-B147-D23BB193BCDF}" type="presOf" srcId="{7361CD7A-805C-4302-BBC2-E30BD13B7EAA}" destId="{21E85326-4BD0-4228-B51B-8E82CCC0D42B}" srcOrd="0" destOrd="2" presId="urn:microsoft.com/office/officeart/2005/8/layout/vList2"/>
    <dgm:cxn modelId="{CC4AE290-651E-4B7F-B8B6-DD76B6E7B18A}" type="presOf" srcId="{70BCC5FD-446A-4A06-8BDA-C4B286AB01AA}" destId="{C30E269B-0147-4296-BA10-CD7141A0E355}" srcOrd="0" destOrd="0" presId="urn:microsoft.com/office/officeart/2005/8/layout/vList2"/>
    <dgm:cxn modelId="{46CCA497-86F3-4BD5-AC1F-8A0F9AB514A1}" type="presOf" srcId="{E7A86D11-BAD4-4833-9A37-16976304A781}" destId="{3B0F9504-3797-44C4-A58F-91A50295E035}" srcOrd="0" destOrd="2" presId="urn:microsoft.com/office/officeart/2005/8/layout/vList2"/>
    <dgm:cxn modelId="{D4EF05AD-6741-45F3-9725-F600A5B2A1C3}" srcId="{49DDE903-910A-4A5C-A42D-563C972D92FD}" destId="{34503070-DC7B-408B-87AA-3F18D4713B20}" srcOrd="3" destOrd="0" parTransId="{F5EE57B7-11AD-44B4-BDDB-0DCEEDB9779E}" sibTransId="{946F1D57-6924-4D1B-9BD0-D685CC739240}"/>
    <dgm:cxn modelId="{71825DB2-A92A-460D-84F8-DC8312C3C2E9}" type="presOf" srcId="{83320518-E1EF-4094-8C8B-B7CB44E52C25}" destId="{21E85326-4BD0-4228-B51B-8E82CCC0D42B}" srcOrd="0" destOrd="8" presId="urn:microsoft.com/office/officeart/2005/8/layout/vList2"/>
    <dgm:cxn modelId="{A43726B9-E1FB-4451-8F41-1F983252242F}" type="presOf" srcId="{D51F8A74-1507-4427-82E7-C518AE551B1B}" destId="{21E85326-4BD0-4228-B51B-8E82CCC0D42B}" srcOrd="0" destOrd="1" presId="urn:microsoft.com/office/officeart/2005/8/layout/vList2"/>
    <dgm:cxn modelId="{F4CFFABC-4ED7-46C8-9E08-7AF39BA5B666}" srcId="{49DDE903-910A-4A5C-A42D-563C972D92FD}" destId="{EF99BEB5-C85A-4E31-A792-156CD6CEEC25}" srcOrd="0" destOrd="0" parTransId="{3DCF1F97-87B0-438C-84EA-82E609EE3343}" sibTransId="{62CFB160-5C6B-4ACC-8363-B0FB54FC4232}"/>
    <dgm:cxn modelId="{0369ADC3-3202-4EDC-8A6F-F1C5C202C3E3}" srcId="{D51F8A74-1507-4427-82E7-C518AE551B1B}" destId="{B0F58156-7D65-471B-B5B7-1181969FCD91}" srcOrd="1" destOrd="0" parTransId="{38671618-8548-445D-9A9F-F25ED413B729}" sibTransId="{1CF0110F-16A4-47CB-80A6-C014E8D30A39}"/>
    <dgm:cxn modelId="{5658F9C4-195D-4A8E-AA7D-B3A20A8B26D5}" srcId="{1D67E0E8-D0C0-46BF-8505-C9404E2D75B7}" destId="{E7A86D11-BAD4-4833-9A37-16976304A781}" srcOrd="0" destOrd="0" parTransId="{72AB2D5C-645B-4C71-9F80-2C74CD76496C}" sibTransId="{6EEBFB52-17A6-4AC8-8129-2006DAE185CC}"/>
    <dgm:cxn modelId="{273B9DCE-87FB-4638-9107-EFD0BAFAF351}" srcId="{D51F8A74-1507-4427-82E7-C518AE551B1B}" destId="{7361CD7A-805C-4302-BBC2-E30BD13B7EAA}" srcOrd="0" destOrd="0" parTransId="{DD205874-CC66-4038-AB53-F2AA91203579}" sibTransId="{AB75E4F6-A57F-4010-9EAC-9FEA6B98AEC9}"/>
    <dgm:cxn modelId="{FA9DF6CE-AE4E-4F6B-B899-DED5BC8B44BF}" srcId="{34503070-DC7B-408B-87AA-3F18D4713B20}" destId="{C1968741-6648-4180-BC9D-F7DC316FCC95}" srcOrd="1" destOrd="0" parTransId="{72CD99B5-247B-4DB4-9F4A-0E95E43C6390}" sibTransId="{2F153E2B-7214-4070-BDF2-6B8D17A5C98D}"/>
    <dgm:cxn modelId="{CD047BE3-2454-4521-80AE-85B7F4503B04}" type="presOf" srcId="{493CE3C6-12EE-4FE8-A4D7-2B2814FA1D3C}" destId="{21E85326-4BD0-4228-B51B-8E82CCC0D42B}" srcOrd="0" destOrd="4" presId="urn:microsoft.com/office/officeart/2005/8/layout/vList2"/>
    <dgm:cxn modelId="{EE9967ED-FFDD-43ED-B8C6-0A2C95FF670D}" srcId="{70BCC5FD-446A-4A06-8BDA-C4B286AB01AA}" destId="{D0908D25-20EC-4AE0-B229-B94CBF3D37AE}" srcOrd="1" destOrd="0" parTransId="{F400382B-D663-4BDE-9784-42697046D183}" sibTransId="{236BE7A4-14AF-4E80-99D7-F64EFBA62BA4}"/>
    <dgm:cxn modelId="{81A88EF1-F626-46A3-A245-EC0A766896F2}" type="presOf" srcId="{99779A12-2A4B-437D-BFA6-A9BACE691B9D}" destId="{D787E6F6-5369-4B49-9A71-449C43B454F1}" srcOrd="0" destOrd="0" presId="urn:microsoft.com/office/officeart/2005/8/layout/vList2"/>
    <dgm:cxn modelId="{52B997F4-BD9B-42F8-A30D-1221B56EAED9}" type="presOf" srcId="{49DDE903-910A-4A5C-A42D-563C972D92FD}" destId="{12454694-3F52-4938-81AF-9430CE449C67}" srcOrd="0" destOrd="0" presId="urn:microsoft.com/office/officeart/2005/8/layout/vList2"/>
    <dgm:cxn modelId="{5BE13AF5-4CC1-4070-8926-30AF4F71F935}" srcId="{493CE3C6-12EE-4FE8-A4D7-2B2814FA1D3C}" destId="{415BADBA-D5E3-441F-9F3B-A150C8D15A4A}" srcOrd="1" destOrd="0" parTransId="{9D49E740-AD90-45B2-84C4-355F2B6DD207}" sibTransId="{AA5DABDB-9661-4470-BF04-26A04FC755B8}"/>
    <dgm:cxn modelId="{3AC321FC-922C-4E51-8ECE-9BD54023A017}" srcId="{34503070-DC7B-408B-87AA-3F18D4713B20}" destId="{83320518-E1EF-4094-8C8B-B7CB44E52C25}" srcOrd="0" destOrd="0" parTransId="{BA83A561-4F91-4458-88FD-BAF606FFFBA5}" sibTransId="{20AA07E7-20F1-4D74-B4C8-CCDE1854A019}"/>
    <dgm:cxn modelId="{2ABFFDFD-F26E-402E-AC82-886721EF6D07}" type="presOf" srcId="{D0908D25-20EC-4AE0-B229-B94CBF3D37AE}" destId="{C496E6CF-047B-4DBC-9AC2-67E22438DD43}" srcOrd="0" destOrd="0" presId="urn:microsoft.com/office/officeart/2005/8/layout/vList2"/>
    <dgm:cxn modelId="{F3777A27-7B37-4187-9362-51A1B027CF8C}" type="presParOf" srcId="{C30E269B-0147-4296-BA10-CD7141A0E355}" destId="{12454694-3F52-4938-81AF-9430CE449C67}" srcOrd="0" destOrd="0" presId="urn:microsoft.com/office/officeart/2005/8/layout/vList2"/>
    <dgm:cxn modelId="{612619FF-D251-4336-A579-F01E34C82E0A}" type="presParOf" srcId="{C30E269B-0147-4296-BA10-CD7141A0E355}" destId="{21E85326-4BD0-4228-B51B-8E82CCC0D42B}" srcOrd="1" destOrd="0" presId="urn:microsoft.com/office/officeart/2005/8/layout/vList2"/>
    <dgm:cxn modelId="{CAD781A4-5E1F-4503-8690-C7F9F5CDD20F}" type="presParOf" srcId="{C30E269B-0147-4296-BA10-CD7141A0E355}" destId="{C496E6CF-047B-4DBC-9AC2-67E22438DD43}" srcOrd="2" destOrd="0" presId="urn:microsoft.com/office/officeart/2005/8/layout/vList2"/>
    <dgm:cxn modelId="{ED740922-75F2-44C6-B657-66D7D85E853A}" type="presParOf" srcId="{C30E269B-0147-4296-BA10-CD7141A0E355}" destId="{AB3633C5-77B4-4519-AA80-B0967471E628}" srcOrd="3" destOrd="0" presId="urn:microsoft.com/office/officeart/2005/8/layout/vList2"/>
    <dgm:cxn modelId="{826F67EF-1F6C-40BA-86F6-C1025CDB3A3F}" type="presParOf" srcId="{C30E269B-0147-4296-BA10-CD7141A0E355}" destId="{D787E6F6-5369-4B49-9A71-449C43B454F1}" srcOrd="4" destOrd="0" presId="urn:microsoft.com/office/officeart/2005/8/layout/vList2"/>
    <dgm:cxn modelId="{7EB1F204-6965-4EE5-967E-6CB6B7A8B8B7}" type="presParOf" srcId="{C30E269B-0147-4296-BA10-CD7141A0E355}" destId="{3B0F9504-3797-44C4-A58F-91A50295E035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2FA47-81F5-4B88-89A9-574FE67255ED}">
      <dsp:nvSpPr>
        <dsp:cNvPr id="0" name=""/>
        <dsp:cNvSpPr/>
      </dsp:nvSpPr>
      <dsp:spPr>
        <a:xfrm>
          <a:off x="0" y="39196"/>
          <a:ext cx="5643563" cy="926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Start on webmap</a:t>
          </a:r>
        </a:p>
      </dsp:txBody>
      <dsp:txXfrm>
        <a:off x="45235" y="84431"/>
        <a:ext cx="5553093" cy="836170"/>
      </dsp:txXfrm>
    </dsp:sp>
    <dsp:sp modelId="{CF69677E-4E90-4F49-97B1-15257798588A}">
      <dsp:nvSpPr>
        <dsp:cNvPr id="0" name=""/>
        <dsp:cNvSpPr/>
      </dsp:nvSpPr>
      <dsp:spPr>
        <a:xfrm>
          <a:off x="0" y="965836"/>
          <a:ext cx="5643563" cy="1900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School districts and developments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Filtered Developments by TEAID</a:t>
          </a:r>
        </a:p>
      </dsp:txBody>
      <dsp:txXfrm>
        <a:off x="0" y="965836"/>
        <a:ext cx="5643563" cy="1900260"/>
      </dsp:txXfrm>
    </dsp:sp>
    <dsp:sp modelId="{5388A089-1D9F-4F1E-B631-F6699125488B}">
      <dsp:nvSpPr>
        <dsp:cNvPr id="0" name=""/>
        <dsp:cNvSpPr/>
      </dsp:nvSpPr>
      <dsp:spPr>
        <a:xfrm>
          <a:off x="0" y="2866096"/>
          <a:ext cx="5643563" cy="926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Open Experience Builder</a:t>
          </a:r>
        </a:p>
      </dsp:txBody>
      <dsp:txXfrm>
        <a:off x="45235" y="2911331"/>
        <a:ext cx="5553093" cy="836170"/>
      </dsp:txXfrm>
    </dsp:sp>
    <dsp:sp modelId="{CB02BD1B-7002-4C7C-80F1-2148A66FB077}">
      <dsp:nvSpPr>
        <dsp:cNvPr id="0" name=""/>
        <dsp:cNvSpPr/>
      </dsp:nvSpPr>
      <dsp:spPr>
        <a:xfrm>
          <a:off x="0" y="3792736"/>
          <a:ext cx="5643563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Create New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Blank Fullscreen</a:t>
          </a:r>
        </a:p>
      </dsp:txBody>
      <dsp:txXfrm>
        <a:off x="0" y="3792736"/>
        <a:ext cx="5643563" cy="1043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4A2C1C-5878-4600-971A-35B966A5EDA4}">
      <dsp:nvSpPr>
        <dsp:cNvPr id="0" name=""/>
        <dsp:cNvSpPr/>
      </dsp:nvSpPr>
      <dsp:spPr>
        <a:xfrm>
          <a:off x="0" y="79100"/>
          <a:ext cx="5643563" cy="995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Don’t use Header/Footer for single page applications</a:t>
          </a:r>
        </a:p>
      </dsp:txBody>
      <dsp:txXfrm>
        <a:off x="48605" y="127705"/>
        <a:ext cx="5546353" cy="898460"/>
      </dsp:txXfrm>
    </dsp:sp>
    <dsp:sp modelId="{E58BB70F-02A1-4DAA-970B-B7B29CA3F96B}">
      <dsp:nvSpPr>
        <dsp:cNvPr id="0" name=""/>
        <dsp:cNvSpPr/>
      </dsp:nvSpPr>
      <dsp:spPr>
        <a:xfrm>
          <a:off x="0" y="1074770"/>
          <a:ext cx="5643563" cy="678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Designed for multi-page apps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>
              <a:solidFill>
                <a:schemeClr val="accent5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Cannot directly move stuff in/out</a:t>
          </a:r>
          <a:endParaRPr lang="en-US" sz="1800" kern="1200">
            <a:solidFill>
              <a:schemeClr val="accent5"/>
            </a:solidFill>
          </a:endParaRPr>
        </a:p>
      </dsp:txBody>
      <dsp:txXfrm>
        <a:off x="0" y="1074770"/>
        <a:ext cx="5643563" cy="678442"/>
      </dsp:txXfrm>
    </dsp:sp>
    <dsp:sp modelId="{8F90CC86-E5EB-4200-AB8C-C43CC7F19EAD}">
      <dsp:nvSpPr>
        <dsp:cNvPr id="0" name=""/>
        <dsp:cNvSpPr/>
      </dsp:nvSpPr>
      <dsp:spPr>
        <a:xfrm>
          <a:off x="0" y="1753212"/>
          <a:ext cx="5643563" cy="995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Add Sidebar</a:t>
          </a:r>
        </a:p>
      </dsp:txBody>
      <dsp:txXfrm>
        <a:off x="48605" y="1801817"/>
        <a:ext cx="5546353" cy="898460"/>
      </dsp:txXfrm>
    </dsp:sp>
    <dsp:sp modelId="{F63AA22D-5945-487E-819E-86727CDB8E0B}">
      <dsp:nvSpPr>
        <dsp:cNvPr id="0" name=""/>
        <dsp:cNvSpPr/>
      </dsp:nvSpPr>
      <dsp:spPr>
        <a:xfrm>
          <a:off x="0" y="2748882"/>
          <a:ext cx="5643563" cy="2047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Full size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Dock Side Top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Size 50px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Resizable off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Collapse Button off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Fill Color Blue</a:t>
          </a:r>
        </a:p>
      </dsp:txBody>
      <dsp:txXfrm>
        <a:off x="0" y="2748882"/>
        <a:ext cx="5643563" cy="20472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3A9A0-F1E9-48B6-BB47-A9096E286AD8}">
      <dsp:nvSpPr>
        <dsp:cNvPr id="0" name=""/>
        <dsp:cNvSpPr/>
      </dsp:nvSpPr>
      <dsp:spPr>
        <a:xfrm>
          <a:off x="0" y="1711"/>
          <a:ext cx="5643563" cy="489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Add Second Sidebar</a:t>
          </a:r>
        </a:p>
      </dsp:txBody>
      <dsp:txXfrm>
        <a:off x="23874" y="25585"/>
        <a:ext cx="5595815" cy="441312"/>
      </dsp:txXfrm>
    </dsp:sp>
    <dsp:sp modelId="{7533E41F-68AD-46AB-9BE0-89B8C7042D38}">
      <dsp:nvSpPr>
        <dsp:cNvPr id="0" name=""/>
        <dsp:cNvSpPr/>
      </dsp:nvSpPr>
      <dsp:spPr>
        <a:xfrm>
          <a:off x="0" y="490771"/>
          <a:ext cx="5643563" cy="1376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Full size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Rename Hidden Sidebar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Click Widget title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By putting </a:t>
          </a:r>
          <a:r>
            <a:rPr lang="en-US" sz="1500" kern="1200">
              <a:solidFill>
                <a:schemeClr val="accent5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one Sidebar inside another and Map inside Sidebar</a:t>
          </a:r>
          <a:r>
            <a:rPr lang="en-US" sz="1500" kern="1200"/>
            <a:t>, they should not interfere with each other or the Map</a:t>
          </a:r>
        </a:p>
      </dsp:txBody>
      <dsp:txXfrm>
        <a:off x="0" y="490771"/>
        <a:ext cx="5643563" cy="1376549"/>
      </dsp:txXfrm>
    </dsp:sp>
    <dsp:sp modelId="{833FD06C-443A-439B-A5BB-390EAAB57437}">
      <dsp:nvSpPr>
        <dsp:cNvPr id="0" name=""/>
        <dsp:cNvSpPr/>
      </dsp:nvSpPr>
      <dsp:spPr>
        <a:xfrm>
          <a:off x="0" y="1867321"/>
          <a:ext cx="5643563" cy="489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Add Map</a:t>
          </a:r>
        </a:p>
      </dsp:txBody>
      <dsp:txXfrm>
        <a:off x="23874" y="1891195"/>
        <a:ext cx="5595815" cy="441312"/>
      </dsp:txXfrm>
    </dsp:sp>
    <dsp:sp modelId="{68FEED5C-5633-4C0D-AF52-21578F75FEC7}">
      <dsp:nvSpPr>
        <dsp:cNvPr id="0" name=""/>
        <dsp:cNvSpPr/>
      </dsp:nvSpPr>
      <dsp:spPr>
        <a:xfrm>
          <a:off x="0" y="2356381"/>
          <a:ext cx="5643563" cy="251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Full size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Select School and Districts map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Tools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Locate on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Search off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Extent navigate on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Overview Map 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Options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Enable Pop-up off</a:t>
          </a:r>
        </a:p>
      </dsp:txBody>
      <dsp:txXfrm>
        <a:off x="0" y="2356381"/>
        <a:ext cx="5643563" cy="2517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A790A7-AE48-4533-80DC-71C5BA0A02A9}">
      <dsp:nvSpPr>
        <dsp:cNvPr id="0" name=""/>
        <dsp:cNvSpPr/>
      </dsp:nvSpPr>
      <dsp:spPr>
        <a:xfrm>
          <a:off x="0" y="65926"/>
          <a:ext cx="5643563" cy="463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Add Near Me</a:t>
          </a:r>
        </a:p>
      </dsp:txBody>
      <dsp:txXfrm>
        <a:off x="22617" y="88543"/>
        <a:ext cx="5598329" cy="418086"/>
      </dsp:txXfrm>
    </dsp:sp>
    <dsp:sp modelId="{D05695FB-D5DC-4AA1-A340-64253CF873D7}">
      <dsp:nvSpPr>
        <dsp:cNvPr id="0" name=""/>
        <dsp:cNvSpPr/>
      </dsp:nvSpPr>
      <dsp:spPr>
        <a:xfrm>
          <a:off x="0" y="529246"/>
          <a:ext cx="5643563" cy="1825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>
              <a:solidFill>
                <a:schemeClr val="accent5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Rename to Schools Near Me</a:t>
          </a:r>
          <a:endParaRPr lang="en-US" sz="1400" kern="1200">
            <a:solidFill>
              <a:schemeClr val="accent5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Sketch and Search Area symbol to transparent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Analysis Settings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Search Distance 0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Schools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Proximity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Expand Analysis Results</a:t>
          </a:r>
        </a:p>
      </dsp:txBody>
      <dsp:txXfrm>
        <a:off x="0" y="529246"/>
        <a:ext cx="5643563" cy="1825740"/>
      </dsp:txXfrm>
    </dsp:sp>
    <dsp:sp modelId="{05463BEC-5985-42AC-B791-783CAA96F4B0}">
      <dsp:nvSpPr>
        <dsp:cNvPr id="0" name=""/>
        <dsp:cNvSpPr/>
      </dsp:nvSpPr>
      <dsp:spPr>
        <a:xfrm>
          <a:off x="0" y="2354986"/>
          <a:ext cx="5643563" cy="463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Go to Map</a:t>
          </a:r>
        </a:p>
      </dsp:txBody>
      <dsp:txXfrm>
        <a:off x="22617" y="2377603"/>
        <a:ext cx="5598329" cy="418086"/>
      </dsp:txXfrm>
    </dsp:sp>
    <dsp:sp modelId="{8718E225-DEDB-4A6A-B1CC-14FC9FA8DAB3}">
      <dsp:nvSpPr>
        <dsp:cNvPr id="0" name=""/>
        <dsp:cNvSpPr/>
      </dsp:nvSpPr>
      <dsp:spPr>
        <a:xfrm>
          <a:off x="0" y="2818306"/>
          <a:ext cx="5643563" cy="1527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Action Tab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Record Selection Changes &gt; Data/Framework &gt; Select Data Records</a:t>
          </a:r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Trigger Data – Districts Layer</a:t>
          </a:r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Action Data – Districts Layer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Schools Near Me &gt; Set Location</a:t>
          </a:r>
        </a:p>
      </dsp:txBody>
      <dsp:txXfrm>
        <a:off x="0" y="2818306"/>
        <a:ext cx="5643563" cy="1527660"/>
      </dsp:txXfrm>
    </dsp:sp>
    <dsp:sp modelId="{094697B2-28E2-4243-B3F0-0A09DB7D284B}">
      <dsp:nvSpPr>
        <dsp:cNvPr id="0" name=""/>
        <dsp:cNvSpPr/>
      </dsp:nvSpPr>
      <dsp:spPr>
        <a:xfrm>
          <a:off x="0" y="4345966"/>
          <a:ext cx="5643563" cy="463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Save and Preview</a:t>
          </a:r>
        </a:p>
      </dsp:txBody>
      <dsp:txXfrm>
        <a:off x="22617" y="4368583"/>
        <a:ext cx="5598329" cy="4180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EA268D-FF72-45B2-9DBF-0CB36929081A}">
      <dsp:nvSpPr>
        <dsp:cNvPr id="0" name=""/>
        <dsp:cNvSpPr/>
      </dsp:nvSpPr>
      <dsp:spPr>
        <a:xfrm>
          <a:off x="0" y="4186"/>
          <a:ext cx="5643563" cy="566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Add Search</a:t>
          </a:r>
        </a:p>
      </dsp:txBody>
      <dsp:txXfrm>
        <a:off x="27644" y="31830"/>
        <a:ext cx="5588275" cy="510992"/>
      </dsp:txXfrm>
    </dsp:sp>
    <dsp:sp modelId="{9DD0DE6D-EA48-4735-87A3-97723DA04B6E}">
      <dsp:nvSpPr>
        <dsp:cNvPr id="0" name=""/>
        <dsp:cNvSpPr/>
      </dsp:nvSpPr>
      <dsp:spPr>
        <a:xfrm>
          <a:off x="0" y="570466"/>
          <a:ext cx="5643563" cy="3734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Drag to Map then Header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Customize Search Sources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Remove defaults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Add Layer Source &gt; Districts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Hint – Search By District Name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General Search Options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Recent Searches 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Search Result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Result Panel off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Action Tab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Record Selection Changes &gt; Schools Near Me &gt; Set Location</a:t>
          </a:r>
        </a:p>
      </dsp:txBody>
      <dsp:txXfrm>
        <a:off x="0" y="570466"/>
        <a:ext cx="5643563" cy="3734280"/>
      </dsp:txXfrm>
    </dsp:sp>
    <dsp:sp modelId="{48E16075-C7C1-436E-A1A4-596EC9D1F745}">
      <dsp:nvSpPr>
        <dsp:cNvPr id="0" name=""/>
        <dsp:cNvSpPr/>
      </dsp:nvSpPr>
      <dsp:spPr>
        <a:xfrm>
          <a:off x="0" y="4304746"/>
          <a:ext cx="5643563" cy="566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Save and Preview</a:t>
          </a:r>
        </a:p>
      </dsp:txBody>
      <dsp:txXfrm>
        <a:off x="27644" y="4332390"/>
        <a:ext cx="5588275" cy="5109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FC48A-4D75-434D-B794-0FC13F15E082}">
      <dsp:nvSpPr>
        <dsp:cNvPr id="0" name=""/>
        <dsp:cNvSpPr/>
      </dsp:nvSpPr>
      <dsp:spPr>
        <a:xfrm>
          <a:off x="0" y="49861"/>
          <a:ext cx="5643563" cy="592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Add Second Near Me</a:t>
          </a:r>
        </a:p>
      </dsp:txBody>
      <dsp:txXfrm>
        <a:off x="28900" y="78761"/>
        <a:ext cx="5585763" cy="534220"/>
      </dsp:txXfrm>
    </dsp:sp>
    <dsp:sp modelId="{DF487679-2074-4A06-9360-75F0D52E06E2}">
      <dsp:nvSpPr>
        <dsp:cNvPr id="0" name=""/>
        <dsp:cNvSpPr/>
      </dsp:nvSpPr>
      <dsp:spPr>
        <a:xfrm>
          <a:off x="0" y="641881"/>
          <a:ext cx="5643563" cy="678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Rename Districts Near Me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Sketch Color and Search Area Symbol transparent</a:t>
          </a:r>
        </a:p>
      </dsp:txBody>
      <dsp:txXfrm>
        <a:off x="0" y="641881"/>
        <a:ext cx="5643563" cy="678442"/>
      </dsp:txXfrm>
    </dsp:sp>
    <dsp:sp modelId="{8E46F342-BBD2-47C8-AAA4-6302A7337D88}">
      <dsp:nvSpPr>
        <dsp:cNvPr id="0" name=""/>
        <dsp:cNvSpPr/>
      </dsp:nvSpPr>
      <dsp:spPr>
        <a:xfrm>
          <a:off x="0" y="1320324"/>
          <a:ext cx="5643563" cy="592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Analysis Settings</a:t>
          </a:r>
        </a:p>
      </dsp:txBody>
      <dsp:txXfrm>
        <a:off x="28900" y="1349224"/>
        <a:ext cx="5585763" cy="534220"/>
      </dsp:txXfrm>
    </dsp:sp>
    <dsp:sp modelId="{F3776FC7-9FC0-4906-91D9-A0E28CE3BE62}">
      <dsp:nvSpPr>
        <dsp:cNvPr id="0" name=""/>
        <dsp:cNvSpPr/>
      </dsp:nvSpPr>
      <dsp:spPr>
        <a:xfrm>
          <a:off x="0" y="1912344"/>
          <a:ext cx="5643563" cy="1713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Search Distance 0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Add Analysis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Select Layer – Districts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Analysis Type – Closest Feature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Highlight Results on Map off</a:t>
          </a:r>
        </a:p>
      </dsp:txBody>
      <dsp:txXfrm>
        <a:off x="0" y="1912344"/>
        <a:ext cx="5643563" cy="1713960"/>
      </dsp:txXfrm>
    </dsp:sp>
    <dsp:sp modelId="{6E3E864E-6650-49B3-BBCE-9E9247622921}">
      <dsp:nvSpPr>
        <dsp:cNvPr id="0" name=""/>
        <dsp:cNvSpPr/>
      </dsp:nvSpPr>
      <dsp:spPr>
        <a:xfrm>
          <a:off x="0" y="3626304"/>
          <a:ext cx="5643563" cy="592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Action Tab</a:t>
          </a:r>
        </a:p>
      </dsp:txBody>
      <dsp:txXfrm>
        <a:off x="28900" y="3655204"/>
        <a:ext cx="5585763" cy="534220"/>
      </dsp:txXfrm>
    </dsp:sp>
    <dsp:sp modelId="{DE4C2810-1032-4C08-8431-CF3A1DC4394B}">
      <dsp:nvSpPr>
        <dsp:cNvPr id="0" name=""/>
        <dsp:cNvSpPr/>
      </dsp:nvSpPr>
      <dsp:spPr>
        <a:xfrm>
          <a:off x="0" y="4218324"/>
          <a:ext cx="5643563" cy="607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Record Selection Changes &gt; Schools Near Me &gt; Set Location</a:t>
          </a:r>
        </a:p>
      </dsp:txBody>
      <dsp:txXfrm>
        <a:off x="0" y="4218324"/>
        <a:ext cx="5643563" cy="60702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54694-3F52-4938-81AF-9430CE449C67}">
      <dsp:nvSpPr>
        <dsp:cNvPr id="0" name=""/>
        <dsp:cNvSpPr/>
      </dsp:nvSpPr>
      <dsp:spPr>
        <a:xfrm>
          <a:off x="0" y="35101"/>
          <a:ext cx="5643563" cy="360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Add Second Search</a:t>
          </a:r>
        </a:p>
      </dsp:txBody>
      <dsp:txXfrm>
        <a:off x="17591" y="52692"/>
        <a:ext cx="5608381" cy="325178"/>
      </dsp:txXfrm>
    </dsp:sp>
    <dsp:sp modelId="{21E85326-4BD0-4228-B51B-8E82CCC0D42B}">
      <dsp:nvSpPr>
        <dsp:cNvPr id="0" name=""/>
        <dsp:cNvSpPr/>
      </dsp:nvSpPr>
      <dsp:spPr>
        <a:xfrm>
          <a:off x="0" y="395461"/>
          <a:ext cx="5643563" cy="266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Rename Search By Address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Add Custom Search Sources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Remove any custom locators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Only World Geocoder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General Search Options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Use Current Location on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Recent Searches on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Search Result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Auto Select First Result on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>
              <a:solidFill>
                <a:schemeClr val="accent5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Result Panel off</a:t>
          </a:r>
          <a:endParaRPr lang="en-US" sz="1100" kern="120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Action Tab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Record Selection Changes &gt; Map &gt; Zoom To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Districts Near Me &gt; Set Location</a:t>
          </a:r>
        </a:p>
      </dsp:txBody>
      <dsp:txXfrm>
        <a:off x="0" y="395461"/>
        <a:ext cx="5643563" cy="2666160"/>
      </dsp:txXfrm>
    </dsp:sp>
    <dsp:sp modelId="{C496E6CF-047B-4DBC-9AC2-67E22438DD43}">
      <dsp:nvSpPr>
        <dsp:cNvPr id="0" name=""/>
        <dsp:cNvSpPr/>
      </dsp:nvSpPr>
      <dsp:spPr>
        <a:xfrm>
          <a:off x="0" y="3061621"/>
          <a:ext cx="5643563" cy="360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Go to Map Action Tab</a:t>
          </a:r>
        </a:p>
      </dsp:txBody>
      <dsp:txXfrm>
        <a:off x="17591" y="3079212"/>
        <a:ext cx="5608381" cy="325178"/>
      </dsp:txXfrm>
    </dsp:sp>
    <dsp:sp modelId="{AB3633C5-77B4-4519-AA80-B0967471E628}">
      <dsp:nvSpPr>
        <dsp:cNvPr id="0" name=""/>
        <dsp:cNvSpPr/>
      </dsp:nvSpPr>
      <dsp:spPr>
        <a:xfrm>
          <a:off x="0" y="3421981"/>
          <a:ext cx="5643563" cy="231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Location Change &gt; Districts Near Me &gt; Set Location</a:t>
          </a:r>
        </a:p>
      </dsp:txBody>
      <dsp:txXfrm>
        <a:off x="0" y="3421981"/>
        <a:ext cx="5643563" cy="231840"/>
      </dsp:txXfrm>
    </dsp:sp>
    <dsp:sp modelId="{D787E6F6-5369-4B49-9A71-449C43B454F1}">
      <dsp:nvSpPr>
        <dsp:cNvPr id="0" name=""/>
        <dsp:cNvSpPr/>
      </dsp:nvSpPr>
      <dsp:spPr>
        <a:xfrm>
          <a:off x="0" y="3653821"/>
          <a:ext cx="5643563" cy="360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Save and Preview</a:t>
          </a:r>
        </a:p>
      </dsp:txBody>
      <dsp:txXfrm>
        <a:off x="17591" y="3671412"/>
        <a:ext cx="5608381" cy="325178"/>
      </dsp:txXfrm>
    </dsp:sp>
    <dsp:sp modelId="{3B0F9504-3797-44C4-A58F-91A50295E035}">
      <dsp:nvSpPr>
        <dsp:cNvPr id="0" name=""/>
        <dsp:cNvSpPr/>
      </dsp:nvSpPr>
      <dsp:spPr>
        <a:xfrm>
          <a:off x="0" y="4014181"/>
          <a:ext cx="5643563" cy="82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183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Show Locator and Address Search – Dallas Zoo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Click on Map in other district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/>
            <a:t>District Near Me is out of sync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>
              <a:solidFill>
                <a:schemeClr val="accent5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Must hide Near Me</a:t>
          </a:r>
          <a:endParaRPr lang="en-US" sz="1100" kern="1200">
            <a:solidFill>
              <a:schemeClr val="accent5"/>
            </a:solidFill>
          </a:endParaRPr>
        </a:p>
      </dsp:txBody>
      <dsp:txXfrm>
        <a:off x="0" y="4014181"/>
        <a:ext cx="5643563" cy="825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4">
            <a:extLst>
              <a:ext uri="{FF2B5EF4-FFF2-40B4-BE49-F238E27FC236}">
                <a16:creationId xmlns:a16="http://schemas.microsoft.com/office/drawing/2014/main" id="{A1AE2DD5-B409-4195-BCAA-51F07D05C9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5386" y="0"/>
            <a:ext cx="4045524" cy="6857996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9DC747-7CF6-4CCB-AD63-815D60FC6F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429000"/>
            <a:ext cx="4045524" cy="3429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D62240-1E88-4AF1-B533-E4A44C81DEF1}"/>
              </a:ext>
            </a:extLst>
          </p:cNvPr>
          <p:cNvSpPr/>
          <p:nvPr/>
        </p:nvSpPr>
        <p:spPr>
          <a:xfrm>
            <a:off x="4056615" y="3429000"/>
            <a:ext cx="4089862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818D87-9017-48E8-9B89-B4C276E5C06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33702" y="677732"/>
            <a:ext cx="3524597" cy="322729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>
              <a:defRPr lang="en-US" sz="2118" b="1" i="0" spc="0" baseline="0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defTabSz="806867">
              <a:lnSpc>
                <a:spcPct val="100000"/>
              </a:lnSpc>
              <a:spcBef>
                <a:spcPts val="882"/>
              </a:spcBef>
              <a:buFont typeface="Arial" panose="020B0604020202020204" pitchFamily="34" charset="0"/>
            </a:pPr>
            <a:r>
              <a:rPr lang="en-US"/>
              <a:t>Add Headline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B1261-A13A-4E9E-AA95-EED10F4CFA0E}"/>
              </a:ext>
            </a:extLst>
          </p:cNvPr>
          <p:cNvSpPr/>
          <p:nvPr/>
        </p:nvSpPr>
        <p:spPr>
          <a:xfrm>
            <a:off x="-11080" y="0"/>
            <a:ext cx="4067695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>
              <a:solidFill>
                <a:schemeClr val="accent3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1A4A6AC-F3AF-4832-AD1D-6D835E5EEB44}"/>
              </a:ext>
            </a:extLst>
          </p:cNvPr>
          <p:cNvCxnSpPr/>
          <p:nvPr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C02D408-24F0-48D9-9651-58EF6575D3CA}"/>
              </a:ext>
            </a:extLst>
          </p:cNvPr>
          <p:cNvCxnSpPr>
            <a:cxnSpLocks/>
          </p:cNvCxnSpPr>
          <p:nvPr/>
        </p:nvCxnSpPr>
        <p:spPr>
          <a:xfrm>
            <a:off x="4411288" y="489857"/>
            <a:ext cx="1108363" cy="0"/>
          </a:xfrm>
          <a:prstGeom prst="line">
            <a:avLst/>
          </a:prstGeom>
          <a:ln w="6032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E684CA-499F-49C1-B233-507FE44E7C65}"/>
              </a:ext>
            </a:extLst>
          </p:cNvPr>
          <p:cNvCxnSpPr>
            <a:cxnSpLocks/>
          </p:cNvCxnSpPr>
          <p:nvPr/>
        </p:nvCxnSpPr>
        <p:spPr>
          <a:xfrm>
            <a:off x="4411288" y="3803596"/>
            <a:ext cx="1108363" cy="0"/>
          </a:xfrm>
          <a:prstGeom prst="line">
            <a:avLst/>
          </a:prstGeom>
          <a:ln w="60325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8A2F17EA-EFE7-4229-8CC7-1811C56350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33702" y="4012348"/>
            <a:ext cx="3524597" cy="322729"/>
          </a:xfrm>
        </p:spPr>
        <p:txBody>
          <a:bodyPr vert="horz" lIns="0" tIns="45720" rIns="0" bIns="45720" rtlCol="0" anchor="ctr">
            <a:noAutofit/>
          </a:bodyPr>
          <a:lstStyle>
            <a:lvl1pPr marL="0" indent="0">
              <a:buNone/>
              <a:defRPr lang="en-US" sz="2118" b="1" i="0" spc="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marL="203210" lvl="0" indent="-302575" defTabSz="806867">
              <a:lnSpc>
                <a:spcPct val="100000"/>
              </a:lnSpc>
              <a:spcBef>
                <a:spcPts val="882"/>
              </a:spcBef>
            </a:pPr>
            <a:r>
              <a:rPr lang="en-US"/>
              <a:t>Add Headline Here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5B5E731-82EE-4BF9-9BBF-10AE838CC4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33702" y="1000461"/>
            <a:ext cx="3513513" cy="2355925"/>
          </a:xfrm>
        </p:spPr>
        <p:txBody>
          <a:bodyPr vert="horz" lIns="0" tIns="45720" rIns="0" bIns="4572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47551B2B-39F7-4786-993B-A2D8AA16C8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44786" y="4407693"/>
            <a:ext cx="3513513" cy="2174963"/>
          </a:xfrm>
        </p:spPr>
        <p:txBody>
          <a:bodyPr vert="horz" lIns="0" tIns="45720" rIns="0" bIns="45720" rtlCol="0">
            <a:normAutofit/>
          </a:bodyPr>
          <a:lstStyle>
            <a:lvl1pPr marL="0" indent="0">
              <a:lnSpc>
                <a:spcPct val="100000"/>
              </a:lnSpc>
              <a:spcAft>
                <a:spcPts val="529"/>
              </a:spcAft>
              <a:buNone/>
              <a:defRPr lang="en-US" sz="1588" b="0" spc="0" baseline="0" dirty="0">
                <a:solidFill>
                  <a:schemeClr val="bg1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1D9B5B59-BC60-4443-AB00-3CA587F70CC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15959" y="665245"/>
            <a:ext cx="3413606" cy="1745344"/>
          </a:xfrm>
        </p:spPr>
        <p:txBody>
          <a:bodyPr/>
          <a:lstStyle>
            <a:lvl1pPr marL="0" indent="0" algn="l">
              <a:lnSpc>
                <a:spcPts val="4588"/>
              </a:lnSpc>
              <a:buFont typeface="Arial" panose="020B0604020202020204" pitchFamily="34" charset="0"/>
              <a:buNone/>
              <a:defRPr sz="3883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Add Title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90882617-F0AB-428F-85CF-B87E0D6BC73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15959" y="2650961"/>
            <a:ext cx="3413606" cy="53768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882"/>
              </a:spcBef>
              <a:buFont typeface="Arial" panose="020B0604020202020204" pitchFamily="34" charset="0"/>
              <a:buNone/>
              <a:defRPr sz="1588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EA4E70-6013-4FB6-B915-11B9CBDF367A}"/>
              </a:ext>
            </a:extLst>
          </p:cNvPr>
          <p:cNvSpPr txBox="1"/>
          <p:nvPr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rgbClr val="004070"/>
                </a:solidFill>
              </a:rPr>
              <a:t>‹#›</a:t>
            </a:fld>
            <a:endParaRPr lang="en-US" sz="1235">
              <a:solidFill>
                <a:srgbClr val="004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794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4">
            <a:extLst>
              <a:ext uri="{FF2B5EF4-FFF2-40B4-BE49-F238E27FC236}">
                <a16:creationId xmlns:a16="http://schemas.microsoft.com/office/drawing/2014/main" id="{A1AE2DD5-B409-4195-BCAA-51F07D05C9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5386" y="0"/>
            <a:ext cx="4045524" cy="6857996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9DC747-7CF6-4CCB-AD63-815D60FC6F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429000"/>
            <a:ext cx="4045524" cy="3429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D62240-1E88-4AF1-B533-E4A44C81DEF1}"/>
              </a:ext>
            </a:extLst>
          </p:cNvPr>
          <p:cNvSpPr/>
          <p:nvPr userDrawn="1"/>
        </p:nvSpPr>
        <p:spPr>
          <a:xfrm>
            <a:off x="4056615" y="3429000"/>
            <a:ext cx="4089862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818D87-9017-48E8-9B89-B4C276E5C06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33702" y="677732"/>
            <a:ext cx="3524597" cy="322729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>
              <a:defRPr lang="en-US" sz="2118" b="1" i="0" spc="0" baseline="0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defTabSz="806867">
              <a:lnSpc>
                <a:spcPct val="100000"/>
              </a:lnSpc>
              <a:spcBef>
                <a:spcPts val="882"/>
              </a:spcBef>
              <a:buFont typeface="Arial" panose="020B0604020202020204" pitchFamily="34" charset="0"/>
            </a:pPr>
            <a:r>
              <a:rPr lang="en-US"/>
              <a:t>Add Headline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B1261-A13A-4E9E-AA95-EED10F4CFA0E}"/>
              </a:ext>
            </a:extLst>
          </p:cNvPr>
          <p:cNvSpPr/>
          <p:nvPr userDrawn="1"/>
        </p:nvSpPr>
        <p:spPr>
          <a:xfrm>
            <a:off x="-11080" y="0"/>
            <a:ext cx="4067695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>
              <a:solidFill>
                <a:schemeClr val="accent3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1A4A6AC-F3AF-4832-AD1D-6D835E5EEB44}"/>
              </a:ext>
            </a:extLst>
          </p:cNvPr>
          <p:cNvCxnSpPr/>
          <p:nvPr userDrawn="1"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C02D408-24F0-48D9-9651-58EF6575D3CA}"/>
              </a:ext>
            </a:extLst>
          </p:cNvPr>
          <p:cNvCxnSpPr>
            <a:cxnSpLocks/>
          </p:cNvCxnSpPr>
          <p:nvPr userDrawn="1"/>
        </p:nvCxnSpPr>
        <p:spPr>
          <a:xfrm>
            <a:off x="4411288" y="489857"/>
            <a:ext cx="1108363" cy="0"/>
          </a:xfrm>
          <a:prstGeom prst="line">
            <a:avLst/>
          </a:prstGeom>
          <a:ln w="6032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E684CA-499F-49C1-B233-507FE44E7C65}"/>
              </a:ext>
            </a:extLst>
          </p:cNvPr>
          <p:cNvCxnSpPr>
            <a:cxnSpLocks/>
          </p:cNvCxnSpPr>
          <p:nvPr userDrawn="1"/>
        </p:nvCxnSpPr>
        <p:spPr>
          <a:xfrm>
            <a:off x="4411288" y="3803596"/>
            <a:ext cx="1108363" cy="0"/>
          </a:xfrm>
          <a:prstGeom prst="line">
            <a:avLst/>
          </a:prstGeom>
          <a:ln w="60325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8A2F17EA-EFE7-4229-8CC7-1811C56350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33702" y="4012348"/>
            <a:ext cx="3524597" cy="322729"/>
          </a:xfrm>
        </p:spPr>
        <p:txBody>
          <a:bodyPr vert="horz" lIns="0" tIns="45720" rIns="0" bIns="45720" rtlCol="0" anchor="ctr">
            <a:noAutofit/>
          </a:bodyPr>
          <a:lstStyle>
            <a:lvl1pPr marL="0" indent="0">
              <a:buNone/>
              <a:defRPr lang="en-US" sz="2118" b="1" i="0" spc="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marL="203210" lvl="0" indent="-302575" defTabSz="806867">
              <a:lnSpc>
                <a:spcPct val="100000"/>
              </a:lnSpc>
              <a:spcBef>
                <a:spcPts val="882"/>
              </a:spcBef>
            </a:pPr>
            <a:r>
              <a:rPr lang="en-US"/>
              <a:t>Add Headline Here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5B5E731-82EE-4BF9-9BBF-10AE838CC4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33702" y="1000461"/>
            <a:ext cx="3513513" cy="2355925"/>
          </a:xfrm>
        </p:spPr>
        <p:txBody>
          <a:bodyPr vert="horz" lIns="0" tIns="45720" rIns="0" bIns="4572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47551B2B-39F7-4786-993B-A2D8AA16C8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44786" y="4407693"/>
            <a:ext cx="3513513" cy="2174963"/>
          </a:xfrm>
        </p:spPr>
        <p:txBody>
          <a:bodyPr vert="horz" lIns="0" tIns="45720" rIns="0" bIns="45720" rtlCol="0">
            <a:normAutofit/>
          </a:bodyPr>
          <a:lstStyle>
            <a:lvl1pPr marL="0" indent="0">
              <a:lnSpc>
                <a:spcPct val="100000"/>
              </a:lnSpc>
              <a:spcAft>
                <a:spcPts val="529"/>
              </a:spcAft>
              <a:buNone/>
              <a:defRPr lang="en-US" sz="1588" b="0" spc="0" baseline="0" dirty="0">
                <a:solidFill>
                  <a:schemeClr val="bg1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1D9B5B59-BC60-4443-AB00-3CA587F70CC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15959" y="665245"/>
            <a:ext cx="3413606" cy="1745344"/>
          </a:xfrm>
        </p:spPr>
        <p:txBody>
          <a:bodyPr/>
          <a:lstStyle>
            <a:lvl1pPr marL="0" indent="0" algn="l">
              <a:lnSpc>
                <a:spcPts val="4588"/>
              </a:lnSpc>
              <a:buFont typeface="Arial" panose="020B0604020202020204" pitchFamily="34" charset="0"/>
              <a:buNone/>
              <a:defRPr sz="3883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Add Title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90882617-F0AB-428F-85CF-B87E0D6BC73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15959" y="2650961"/>
            <a:ext cx="3413606" cy="53768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882"/>
              </a:spcBef>
              <a:buFont typeface="Arial" panose="020B0604020202020204" pitchFamily="34" charset="0"/>
              <a:buNone/>
              <a:defRPr sz="1588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EA4E70-6013-4FB6-B915-11B9CBDF367A}"/>
              </a:ext>
            </a:extLst>
          </p:cNvPr>
          <p:cNvSpPr txBox="1"/>
          <p:nvPr userDrawn="1"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rgbClr val="004070"/>
                </a:solidFill>
              </a:rPr>
              <a:t>‹#›</a:t>
            </a:fld>
            <a:endParaRPr lang="en-US" sz="1235">
              <a:solidFill>
                <a:srgbClr val="004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878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Card 1">
            <a:extLst>
              <a:ext uri="{FF2B5EF4-FFF2-40B4-BE49-F238E27FC236}">
                <a16:creationId xmlns:a16="http://schemas.microsoft.com/office/drawing/2014/main" id="{1966F493-3576-4A01-ACDD-D0FA48EC3D66}"/>
              </a:ext>
            </a:extLst>
          </p:cNvPr>
          <p:cNvSpPr/>
          <p:nvPr userDrawn="1"/>
        </p:nvSpPr>
        <p:spPr>
          <a:xfrm flipH="1" flipV="1">
            <a:off x="0" y="-8230"/>
            <a:ext cx="9718853" cy="6866225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10000 h 10012"/>
              <a:gd name="connsiteX3" fmla="*/ 0 w 15943"/>
              <a:gd name="connsiteY3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4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" name="Flowchart: Card 1">
            <a:extLst>
              <a:ext uri="{FF2B5EF4-FFF2-40B4-BE49-F238E27FC236}">
                <a16:creationId xmlns:a16="http://schemas.microsoft.com/office/drawing/2014/main" id="{8150C907-44FB-4F6E-B3CF-D7B439AE7F03}"/>
              </a:ext>
            </a:extLst>
          </p:cNvPr>
          <p:cNvSpPr/>
          <p:nvPr userDrawn="1"/>
        </p:nvSpPr>
        <p:spPr>
          <a:xfrm>
            <a:off x="2473147" y="-12806"/>
            <a:ext cx="9718853" cy="6874809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37B527-5F9B-4CC1-BF09-CF8F354BF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A47151C6-D737-417B-8B60-95F5946DF3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7346" y="1526801"/>
            <a:ext cx="11637309" cy="4875960"/>
          </a:xfrm>
        </p:spPr>
        <p:txBody>
          <a:bodyPr/>
          <a:lstStyle>
            <a:lvl1pPr marL="0" indent="-306609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1pPr>
            <a:lvl2pPr marL="706008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2pPr>
            <a:lvl3pPr marL="1109442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3pPr>
            <a:lvl4pPr marL="1462446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4pPr>
            <a:lvl5pPr marL="1865879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9EFD83-FB66-49E0-AB87-DBC2ECF31703}"/>
              </a:ext>
            </a:extLst>
          </p:cNvPr>
          <p:cNvSpPr txBox="1"/>
          <p:nvPr userDrawn="1"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825DC9-331E-4E36-A24B-1ED63DE9D572}"/>
              </a:ext>
            </a:extLst>
          </p:cNvPr>
          <p:cNvCxnSpPr/>
          <p:nvPr userDrawn="1"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0F29BE6B-D19C-4AC1-8328-563541B92A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1729" y="309492"/>
            <a:ext cx="905470" cy="81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83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Card 1">
            <a:extLst>
              <a:ext uri="{FF2B5EF4-FFF2-40B4-BE49-F238E27FC236}">
                <a16:creationId xmlns:a16="http://schemas.microsoft.com/office/drawing/2014/main" id="{1966F493-3576-4A01-ACDD-D0FA48EC3D66}"/>
              </a:ext>
            </a:extLst>
          </p:cNvPr>
          <p:cNvSpPr/>
          <p:nvPr userDrawn="1"/>
        </p:nvSpPr>
        <p:spPr>
          <a:xfrm flipH="1" flipV="1">
            <a:off x="0" y="-8230"/>
            <a:ext cx="9718853" cy="6866225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10000 h 10012"/>
              <a:gd name="connsiteX3" fmla="*/ 0 w 15943"/>
              <a:gd name="connsiteY3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4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" name="Flowchart: Card 1">
            <a:extLst>
              <a:ext uri="{FF2B5EF4-FFF2-40B4-BE49-F238E27FC236}">
                <a16:creationId xmlns:a16="http://schemas.microsoft.com/office/drawing/2014/main" id="{8150C907-44FB-4F6E-B3CF-D7B439AE7F03}"/>
              </a:ext>
            </a:extLst>
          </p:cNvPr>
          <p:cNvSpPr/>
          <p:nvPr userDrawn="1"/>
        </p:nvSpPr>
        <p:spPr>
          <a:xfrm>
            <a:off x="2473147" y="-12806"/>
            <a:ext cx="9718853" cy="6874809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24F9E4-0A35-4872-BC84-41F58E85F7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alphaModFix amt="20000"/>
          </a:blip>
          <a:srcRect l="5491" r="42630" b="24398"/>
          <a:stretch/>
        </p:blipFill>
        <p:spPr>
          <a:xfrm>
            <a:off x="6768229" y="0"/>
            <a:ext cx="5423771" cy="68748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7B527-5F9B-4CC1-BF09-CF8F354BF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092" y="201707"/>
            <a:ext cx="3797088" cy="42497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A47151C6-D737-417B-8B60-95F5946DF3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270235" y="1526801"/>
            <a:ext cx="5644420" cy="4875960"/>
          </a:xfrm>
        </p:spPr>
        <p:txBody>
          <a:bodyPr/>
          <a:lstStyle>
            <a:lvl1pPr marL="0" indent="-306609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1pPr>
            <a:lvl2pPr marL="706008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2pPr>
            <a:lvl3pPr marL="1109442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3pPr>
            <a:lvl4pPr marL="1462446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4pPr>
            <a:lvl5pPr marL="1865879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9EFD83-FB66-49E0-AB87-DBC2ECF31703}"/>
              </a:ext>
            </a:extLst>
          </p:cNvPr>
          <p:cNvSpPr txBox="1"/>
          <p:nvPr userDrawn="1"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825DC9-331E-4E36-A24B-1ED63DE9D572}"/>
              </a:ext>
            </a:extLst>
          </p:cNvPr>
          <p:cNvCxnSpPr/>
          <p:nvPr userDrawn="1"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9381227-13ED-4A8C-87E7-11ACC53645EB}"/>
              </a:ext>
            </a:extLst>
          </p:cNvPr>
          <p:cNvSpPr txBox="1"/>
          <p:nvPr userDrawn="1"/>
        </p:nvSpPr>
        <p:spPr>
          <a:xfrm>
            <a:off x="10808654" y="6542690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rgbClr val="004070"/>
                </a:solidFill>
              </a:rPr>
              <a:t>‹#›</a:t>
            </a:fld>
            <a:endParaRPr lang="en-US" sz="1235">
              <a:solidFill>
                <a:srgbClr val="004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796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Op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4D62240-1E88-4AF1-B533-E4A44C81DEF1}"/>
              </a:ext>
            </a:extLst>
          </p:cNvPr>
          <p:cNvSpPr/>
          <p:nvPr userDrawn="1"/>
        </p:nvSpPr>
        <p:spPr>
          <a:xfrm>
            <a:off x="-22170" y="3429000"/>
            <a:ext cx="4067695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818D87-9017-48E8-9B89-B4C276E5C06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33702" y="677732"/>
            <a:ext cx="7577513" cy="322729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>
              <a:defRPr lang="en-US" sz="2118" b="1" i="0" cap="none" spc="0" baseline="0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defTabSz="806867">
              <a:lnSpc>
                <a:spcPct val="100000"/>
              </a:lnSpc>
              <a:spcBef>
                <a:spcPts val="882"/>
              </a:spcBef>
              <a:buFont typeface="Arial" panose="020B0604020202020204" pitchFamily="34" charset="0"/>
            </a:pPr>
            <a:r>
              <a:rPr lang="en-US"/>
              <a:t>Add Headline Here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C02D408-24F0-48D9-9651-58EF6575D3CA}"/>
              </a:ext>
            </a:extLst>
          </p:cNvPr>
          <p:cNvCxnSpPr>
            <a:cxnSpLocks/>
          </p:cNvCxnSpPr>
          <p:nvPr userDrawn="1"/>
        </p:nvCxnSpPr>
        <p:spPr>
          <a:xfrm>
            <a:off x="4411288" y="489857"/>
            <a:ext cx="1108363" cy="0"/>
          </a:xfrm>
          <a:prstGeom prst="line">
            <a:avLst/>
          </a:prstGeom>
          <a:ln w="6032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E684CA-499F-49C1-B233-507FE44E7C65}"/>
              </a:ext>
            </a:extLst>
          </p:cNvPr>
          <p:cNvCxnSpPr>
            <a:cxnSpLocks/>
          </p:cNvCxnSpPr>
          <p:nvPr userDrawn="1"/>
        </p:nvCxnSpPr>
        <p:spPr>
          <a:xfrm>
            <a:off x="354674" y="3803591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5B5E731-82EE-4BF9-9BBF-10AE838CC4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33702" y="1000461"/>
            <a:ext cx="3735185" cy="2202628"/>
          </a:xfrm>
        </p:spPr>
        <p:txBody>
          <a:bodyPr vert="horz" lIns="0" tIns="45720" rIns="45720" bIns="45720" rtlCol="0">
            <a:normAutofit/>
          </a:bodyPr>
          <a:lstStyle>
            <a:lvl1pPr marL="0" indent="0">
              <a:lnSpc>
                <a:spcPct val="100000"/>
              </a:lnSpc>
              <a:spcBef>
                <a:spcPts val="882"/>
              </a:spcBef>
              <a:spcAft>
                <a:spcPts val="529"/>
              </a:spcAft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47551B2B-39F7-4786-993B-A2D8AA16C8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97702" y="1000461"/>
            <a:ext cx="3513513" cy="2202628"/>
          </a:xfrm>
        </p:spPr>
        <p:txBody>
          <a:bodyPr vert="horz" lIns="45720" tIns="45720" rIns="45720" bIns="45720" rtlCol="0">
            <a:normAutofit/>
          </a:bodyPr>
          <a:lstStyle>
            <a:lvl1pPr marL="0" indent="0">
              <a:lnSpc>
                <a:spcPct val="100000"/>
              </a:lnSpc>
              <a:spcBef>
                <a:spcPts val="882"/>
              </a:spcBef>
              <a:spcAft>
                <a:spcPts val="529"/>
              </a:spcAft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9DC747-7CF6-4CCB-AD63-815D60FC6F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4045524" cy="3429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24">
            <a:extLst>
              <a:ext uri="{FF2B5EF4-FFF2-40B4-BE49-F238E27FC236}">
                <a16:creationId xmlns:a16="http://schemas.microsoft.com/office/drawing/2014/main" id="{A1AE2DD5-B409-4195-BCAA-51F07D05C9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45525" y="3428995"/>
            <a:ext cx="8146476" cy="3429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369F2493-3BB1-400E-8C67-ACB22BDAF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3653" y="4056591"/>
            <a:ext cx="3413606" cy="2472856"/>
          </a:xfrm>
        </p:spPr>
        <p:txBody>
          <a:bodyPr/>
          <a:lstStyle>
            <a:lvl1pPr marL="0" indent="0" algn="l">
              <a:lnSpc>
                <a:spcPts val="4588"/>
              </a:lnSpc>
              <a:buFont typeface="Arial" panose="020B0604020202020204" pitchFamily="34" charset="0"/>
              <a:buNone/>
              <a:defRPr sz="3883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Add Title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E61D2B-635B-4DA5-9711-73B6F9219746}"/>
              </a:ext>
            </a:extLst>
          </p:cNvPr>
          <p:cNvSpPr txBox="1"/>
          <p:nvPr userDrawn="1"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rgbClr val="004070"/>
                </a:solidFill>
              </a:rPr>
              <a:t>‹#›</a:t>
            </a:fld>
            <a:endParaRPr lang="en-US" sz="1235">
              <a:solidFill>
                <a:srgbClr val="004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05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Op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4D62240-1E88-4AF1-B533-E4A44C81DEF1}"/>
              </a:ext>
            </a:extLst>
          </p:cNvPr>
          <p:cNvSpPr/>
          <p:nvPr userDrawn="1"/>
        </p:nvSpPr>
        <p:spPr>
          <a:xfrm>
            <a:off x="0" y="3429000"/>
            <a:ext cx="4067695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818D87-9017-48E8-9B89-B4C276E5C06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33702" y="677732"/>
            <a:ext cx="3524597" cy="322729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>
              <a:defRPr lang="en-US" sz="2118" b="1" i="0" cap="none" spc="0" baseline="0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defTabSz="806867">
              <a:lnSpc>
                <a:spcPct val="100000"/>
              </a:lnSpc>
              <a:spcBef>
                <a:spcPts val="882"/>
              </a:spcBef>
              <a:buFont typeface="Arial" panose="020B0604020202020204" pitchFamily="34" charset="0"/>
            </a:pPr>
            <a:r>
              <a:rPr lang="en-US"/>
              <a:t>Add Title Here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C02D408-24F0-48D9-9651-58EF6575D3CA}"/>
              </a:ext>
            </a:extLst>
          </p:cNvPr>
          <p:cNvCxnSpPr>
            <a:cxnSpLocks/>
          </p:cNvCxnSpPr>
          <p:nvPr userDrawn="1"/>
        </p:nvCxnSpPr>
        <p:spPr>
          <a:xfrm>
            <a:off x="4411288" y="489857"/>
            <a:ext cx="1108363" cy="0"/>
          </a:xfrm>
          <a:prstGeom prst="line">
            <a:avLst/>
          </a:prstGeom>
          <a:ln w="6032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E684CA-499F-49C1-B233-507FE44E7C65}"/>
              </a:ext>
            </a:extLst>
          </p:cNvPr>
          <p:cNvCxnSpPr>
            <a:cxnSpLocks/>
          </p:cNvCxnSpPr>
          <p:nvPr userDrawn="1"/>
        </p:nvCxnSpPr>
        <p:spPr>
          <a:xfrm>
            <a:off x="354674" y="3803591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5B5E731-82EE-4BF9-9BBF-10AE838CC4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33702" y="1000461"/>
            <a:ext cx="3513513" cy="2355925"/>
          </a:xfrm>
        </p:spPr>
        <p:txBody>
          <a:bodyPr vert="horz" lIns="0" tIns="45720" rIns="0" bIns="45720"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47551B2B-39F7-4786-993B-A2D8AA16C8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44786" y="4469803"/>
            <a:ext cx="3513513" cy="2000922"/>
          </a:xfrm>
        </p:spPr>
        <p:txBody>
          <a:bodyPr vert="horz" lIns="0" tIns="45720" rIns="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9DC747-7CF6-4CCB-AD63-815D60FC6F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067695" cy="3429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24">
            <a:extLst>
              <a:ext uri="{FF2B5EF4-FFF2-40B4-BE49-F238E27FC236}">
                <a16:creationId xmlns:a16="http://schemas.microsoft.com/office/drawing/2014/main" id="{A1AE2DD5-B409-4195-BCAA-51F07D05C9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46477" y="-1"/>
            <a:ext cx="4045524" cy="6858001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AFCE613-3382-4B90-98DA-A2097D8A4302}"/>
              </a:ext>
            </a:extLst>
          </p:cNvPr>
          <p:cNvCxnSpPr>
            <a:cxnSpLocks/>
          </p:cNvCxnSpPr>
          <p:nvPr userDrawn="1"/>
        </p:nvCxnSpPr>
        <p:spPr>
          <a:xfrm>
            <a:off x="4411288" y="3803591"/>
            <a:ext cx="1108363" cy="0"/>
          </a:xfrm>
          <a:prstGeom prst="line">
            <a:avLst/>
          </a:prstGeom>
          <a:ln w="6032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FCF709D0-1556-44AD-8AD3-AE1EACEE7C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5478" y="4047944"/>
            <a:ext cx="3424843" cy="2422781"/>
          </a:xfrm>
        </p:spPr>
        <p:txBody>
          <a:bodyPr/>
          <a:lstStyle>
            <a:lvl1pPr marL="0" indent="0" algn="l">
              <a:lnSpc>
                <a:spcPts val="3530"/>
              </a:lnSpc>
              <a:buFont typeface="Arial" panose="020B0604020202020204" pitchFamily="34" charset="0"/>
              <a:buNone/>
              <a:defRPr sz="3530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FC9D06D3-2BFE-45BA-8196-3AA6CC98E3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33702" y="4114800"/>
            <a:ext cx="3524597" cy="322729"/>
          </a:xfrm>
        </p:spPr>
        <p:txBody>
          <a:bodyPr vert="horz" lIns="0" tIns="45720" rIns="0" bIns="45720" rtlCol="0" anchor="ctr">
            <a:noAutofit/>
          </a:bodyPr>
          <a:lstStyle>
            <a:lvl1pPr marL="0" indent="0">
              <a:buNone/>
              <a:defRPr lang="en-US" sz="2118" b="1" i="0" cap="none" spc="0" baseline="0" dirty="0">
                <a:solidFill>
                  <a:schemeClr val="accent1"/>
                </a:solidFill>
                <a:latin typeface="+mj-lt"/>
              </a:defRPr>
            </a:lvl1pPr>
          </a:lstStyle>
          <a:p>
            <a:pPr marL="203210" lvl="0" indent="-302575" defTabSz="806867">
              <a:lnSpc>
                <a:spcPct val="100000"/>
              </a:lnSpc>
              <a:spcBef>
                <a:spcPts val="882"/>
              </a:spcBef>
            </a:pPr>
            <a:r>
              <a:rPr lang="en-US"/>
              <a:t>Add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512B35-6E68-4E98-968C-BBD9C7BAFB78}"/>
              </a:ext>
            </a:extLst>
          </p:cNvPr>
          <p:cNvSpPr txBox="1"/>
          <p:nvPr userDrawn="1"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092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Op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CFB210-DFDF-4DDA-8A63-CA2E2EE4C93E}"/>
              </a:ext>
            </a:extLst>
          </p:cNvPr>
          <p:cNvSpPr/>
          <p:nvPr userDrawn="1"/>
        </p:nvSpPr>
        <p:spPr>
          <a:xfrm>
            <a:off x="4045525" y="0"/>
            <a:ext cx="81464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B1261-A13A-4E9E-AA95-EED10F4CFA0E}"/>
              </a:ext>
            </a:extLst>
          </p:cNvPr>
          <p:cNvSpPr/>
          <p:nvPr userDrawn="1"/>
        </p:nvSpPr>
        <p:spPr>
          <a:xfrm>
            <a:off x="-11080" y="0"/>
            <a:ext cx="4067695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1A4A6AC-F3AF-4832-AD1D-6D835E5EEB44}"/>
              </a:ext>
            </a:extLst>
          </p:cNvPr>
          <p:cNvCxnSpPr/>
          <p:nvPr userDrawn="1"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E684CA-499F-49C1-B233-507FE44E7C65}"/>
              </a:ext>
            </a:extLst>
          </p:cNvPr>
          <p:cNvCxnSpPr>
            <a:cxnSpLocks/>
          </p:cNvCxnSpPr>
          <p:nvPr userDrawn="1"/>
        </p:nvCxnSpPr>
        <p:spPr>
          <a:xfrm>
            <a:off x="4526549" y="489857"/>
            <a:ext cx="1108363" cy="0"/>
          </a:xfrm>
          <a:prstGeom prst="line">
            <a:avLst/>
          </a:prstGeom>
          <a:ln w="60325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9DC747-7CF6-4CCB-AD63-815D60FC6F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429000"/>
            <a:ext cx="4045524" cy="3429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6EEC80-D9AF-431C-AB25-980960CCD2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11287" y="665245"/>
            <a:ext cx="7319671" cy="602618"/>
          </a:xfrm>
        </p:spPr>
        <p:txBody>
          <a:bodyPr anchor="t"/>
          <a:lstStyle>
            <a:lvl1pPr>
              <a:lnSpc>
                <a:spcPct val="100000"/>
              </a:lnSpc>
              <a:defRPr sz="2824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Headline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3AE3B97B-DCD4-48CF-8A64-5DCCD0F442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15959" y="665245"/>
            <a:ext cx="3413606" cy="2331523"/>
          </a:xfrm>
        </p:spPr>
        <p:txBody>
          <a:bodyPr/>
          <a:lstStyle>
            <a:lvl1pPr marL="0" indent="0" algn="l">
              <a:lnSpc>
                <a:spcPts val="4588"/>
              </a:lnSpc>
              <a:buFont typeface="Arial" panose="020B0604020202020204" pitchFamily="34" charset="0"/>
              <a:buNone/>
              <a:defRPr sz="3883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Add Title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FB432FE-626C-49D7-B3DC-2704D9B39E8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410916" y="1396534"/>
            <a:ext cx="7320243" cy="5122489"/>
          </a:xfrm>
        </p:spPr>
        <p:txBody>
          <a:bodyPr/>
          <a:lstStyle>
            <a:lvl1pPr marL="306609" indent="-306609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1pPr>
            <a:lvl2pPr marL="706008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2pPr>
            <a:lvl3pPr marL="1109442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3pPr>
            <a:lvl4pPr marL="1462446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4pPr>
            <a:lvl5pPr marL="1865879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494349-425F-4C42-8E61-8F35812251C9}"/>
              </a:ext>
            </a:extLst>
          </p:cNvPr>
          <p:cNvSpPr txBox="1"/>
          <p:nvPr userDrawn="1"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107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Op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8451484-DDB0-4D62-8849-00F3D130E472}"/>
              </a:ext>
            </a:extLst>
          </p:cNvPr>
          <p:cNvSpPr/>
          <p:nvPr userDrawn="1"/>
        </p:nvSpPr>
        <p:spPr>
          <a:xfrm>
            <a:off x="0" y="6259838"/>
            <a:ext cx="12192000" cy="598162"/>
          </a:xfrm>
          <a:prstGeom prst="rect">
            <a:avLst/>
          </a:prstGeom>
          <a:solidFill>
            <a:srgbClr val="4663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83F809-6B9C-45E1-B24F-4503977A9312}"/>
              </a:ext>
            </a:extLst>
          </p:cNvPr>
          <p:cNvSpPr/>
          <p:nvPr userDrawn="1"/>
        </p:nvSpPr>
        <p:spPr>
          <a:xfrm>
            <a:off x="0" y="-27353"/>
            <a:ext cx="12200965" cy="15546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D740E0-9546-42DD-ABFD-809BE98F2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68FF1B-AD73-438F-AB3C-5CC8D6DEF5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7345" y="1675183"/>
            <a:ext cx="5722825" cy="4450179"/>
          </a:xfrm>
        </p:spPr>
        <p:txBody>
          <a:bodyPr/>
          <a:lstStyle>
            <a:lvl1pPr marL="306609" indent="-306609">
              <a:buFont typeface="Wingdings" panose="05000000000000000000" pitchFamily="2" charset="2"/>
              <a:buChar char="§"/>
              <a:defRPr/>
            </a:lvl1pPr>
            <a:lvl2pPr marL="706008" indent="-302575">
              <a:buFont typeface="Wingdings" panose="05000000000000000000" pitchFamily="2" charset="2"/>
              <a:buChar char="§"/>
              <a:defRPr/>
            </a:lvl2pPr>
            <a:lvl3pPr marL="1109442" indent="-302575">
              <a:buFont typeface="Wingdings" panose="05000000000000000000" pitchFamily="2" charset="2"/>
              <a:buChar char="§"/>
              <a:defRPr/>
            </a:lvl3pPr>
            <a:lvl4pPr marL="1462446" indent="-252146">
              <a:buFont typeface="Wingdings" panose="05000000000000000000" pitchFamily="2" charset="2"/>
              <a:buChar char="§"/>
              <a:defRPr/>
            </a:lvl4pPr>
            <a:lvl5pPr marL="1865879" indent="-252146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F42E05-1D04-4187-9DE2-175DEA62DD33}"/>
              </a:ext>
            </a:extLst>
          </p:cNvPr>
          <p:cNvSpPr txBox="1"/>
          <p:nvPr userDrawn="1"/>
        </p:nvSpPr>
        <p:spPr>
          <a:xfrm>
            <a:off x="10848995" y="652050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AC69C8-8294-4F1C-884A-385C33D927B4}"/>
              </a:ext>
            </a:extLst>
          </p:cNvPr>
          <p:cNvCxnSpPr/>
          <p:nvPr userDrawn="1"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8B11181-235A-4B90-BE1F-2686ED370F1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94922" y="1675183"/>
            <a:ext cx="5722825" cy="4450179"/>
          </a:xfrm>
        </p:spPr>
        <p:txBody>
          <a:bodyPr/>
          <a:lstStyle>
            <a:lvl1pPr marL="306609" indent="-306609">
              <a:buFont typeface="Wingdings" panose="05000000000000000000" pitchFamily="2" charset="2"/>
              <a:buChar char="§"/>
              <a:defRPr/>
            </a:lvl1pPr>
            <a:lvl2pPr marL="706008" indent="-302575">
              <a:buFont typeface="Wingdings" panose="05000000000000000000" pitchFamily="2" charset="2"/>
              <a:buChar char="§"/>
              <a:defRPr/>
            </a:lvl2pPr>
            <a:lvl3pPr marL="1109442" indent="-302575">
              <a:buFont typeface="Wingdings" panose="05000000000000000000" pitchFamily="2" charset="2"/>
              <a:buChar char="§"/>
              <a:defRPr/>
            </a:lvl3pPr>
            <a:lvl4pPr marL="1462446" indent="-252146">
              <a:buFont typeface="Wingdings" panose="05000000000000000000" pitchFamily="2" charset="2"/>
              <a:buChar char="§"/>
              <a:defRPr/>
            </a:lvl4pPr>
            <a:lvl5pPr marL="1865879" indent="-252146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BFE34A-A1C9-4E94-9FEB-BCA3886640E1}"/>
              </a:ext>
            </a:extLst>
          </p:cNvPr>
          <p:cNvCxnSpPr/>
          <p:nvPr userDrawn="1"/>
        </p:nvCxnSpPr>
        <p:spPr>
          <a:xfrm>
            <a:off x="609485" y="62432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ogo, icon&#10;&#10;Description automatically generated">
            <a:extLst>
              <a:ext uri="{FF2B5EF4-FFF2-40B4-BE49-F238E27FC236}">
                <a16:creationId xmlns:a16="http://schemas.microsoft.com/office/drawing/2014/main" id="{9CB9C0B1-FE6F-4912-A7F6-2507E98C38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1729" y="309492"/>
            <a:ext cx="905470" cy="81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658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Opt 7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Card 1">
            <a:extLst>
              <a:ext uri="{FF2B5EF4-FFF2-40B4-BE49-F238E27FC236}">
                <a16:creationId xmlns:a16="http://schemas.microsoft.com/office/drawing/2014/main" id="{1966F493-3576-4A01-ACDD-D0FA48EC3D66}"/>
              </a:ext>
            </a:extLst>
          </p:cNvPr>
          <p:cNvSpPr/>
          <p:nvPr userDrawn="1"/>
        </p:nvSpPr>
        <p:spPr>
          <a:xfrm flipH="1" flipV="1">
            <a:off x="0" y="-8230"/>
            <a:ext cx="9718853" cy="6866225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10000 h 10012"/>
              <a:gd name="connsiteX3" fmla="*/ 0 w 15943"/>
              <a:gd name="connsiteY3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4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" name="Flowchart: Card 1">
            <a:extLst>
              <a:ext uri="{FF2B5EF4-FFF2-40B4-BE49-F238E27FC236}">
                <a16:creationId xmlns:a16="http://schemas.microsoft.com/office/drawing/2014/main" id="{8150C907-44FB-4F6E-B3CF-D7B439AE7F03}"/>
              </a:ext>
            </a:extLst>
          </p:cNvPr>
          <p:cNvSpPr/>
          <p:nvPr userDrawn="1"/>
        </p:nvSpPr>
        <p:spPr>
          <a:xfrm>
            <a:off x="2473147" y="-12806"/>
            <a:ext cx="9718853" cy="6874809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24F9E4-0A35-4872-BC84-41F58E85F7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0000"/>
            <a:lum bright="70000" contrast="-70000"/>
          </a:blip>
          <a:srcRect l="5491" r="42630" b="24398"/>
          <a:stretch/>
        </p:blipFill>
        <p:spPr>
          <a:xfrm>
            <a:off x="6768229" y="0"/>
            <a:ext cx="5423771" cy="68748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7B527-5F9B-4CC1-BF09-CF8F354BF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38" y="2761817"/>
            <a:ext cx="1163781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9EFD83-FB66-49E0-AB87-DBC2ECF31703}"/>
              </a:ext>
            </a:extLst>
          </p:cNvPr>
          <p:cNvSpPr txBox="1"/>
          <p:nvPr userDrawn="1"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825DC9-331E-4E36-A24B-1ED63DE9D572}"/>
              </a:ext>
            </a:extLst>
          </p:cNvPr>
          <p:cNvCxnSpPr/>
          <p:nvPr userDrawn="1"/>
        </p:nvCxnSpPr>
        <p:spPr>
          <a:xfrm>
            <a:off x="475014" y="2882506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78D4A3-695B-4F34-9035-FEE58379D3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2364" y="4182596"/>
            <a:ext cx="11637309" cy="1684974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588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201555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Card 1">
            <a:extLst>
              <a:ext uri="{FF2B5EF4-FFF2-40B4-BE49-F238E27FC236}">
                <a16:creationId xmlns:a16="http://schemas.microsoft.com/office/drawing/2014/main" id="{1966F493-3576-4A01-ACDD-D0FA48EC3D66}"/>
              </a:ext>
            </a:extLst>
          </p:cNvPr>
          <p:cNvSpPr/>
          <p:nvPr/>
        </p:nvSpPr>
        <p:spPr>
          <a:xfrm flipH="1" flipV="1">
            <a:off x="0" y="-8230"/>
            <a:ext cx="9718853" cy="6866225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10000 h 10012"/>
              <a:gd name="connsiteX3" fmla="*/ 0 w 15943"/>
              <a:gd name="connsiteY3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4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" name="Flowchart: Card 1">
            <a:extLst>
              <a:ext uri="{FF2B5EF4-FFF2-40B4-BE49-F238E27FC236}">
                <a16:creationId xmlns:a16="http://schemas.microsoft.com/office/drawing/2014/main" id="{8150C907-44FB-4F6E-B3CF-D7B439AE7F03}"/>
              </a:ext>
            </a:extLst>
          </p:cNvPr>
          <p:cNvSpPr/>
          <p:nvPr/>
        </p:nvSpPr>
        <p:spPr>
          <a:xfrm>
            <a:off x="2473147" y="-12806"/>
            <a:ext cx="9718853" cy="6874809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37B527-5F9B-4CC1-BF09-CF8F354BF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A47151C6-D737-417B-8B60-95F5946DF3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7346" y="1526801"/>
            <a:ext cx="11637309" cy="4875960"/>
          </a:xfrm>
        </p:spPr>
        <p:txBody>
          <a:bodyPr/>
          <a:lstStyle>
            <a:lvl1pPr marL="0" indent="-306609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1pPr>
            <a:lvl2pPr marL="706008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2pPr>
            <a:lvl3pPr marL="1109442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3pPr>
            <a:lvl4pPr marL="1462446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4pPr>
            <a:lvl5pPr marL="1865879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9EFD83-FB66-49E0-AB87-DBC2ECF31703}"/>
              </a:ext>
            </a:extLst>
          </p:cNvPr>
          <p:cNvSpPr txBox="1"/>
          <p:nvPr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825DC9-331E-4E36-A24B-1ED63DE9D572}"/>
              </a:ext>
            </a:extLst>
          </p:cNvPr>
          <p:cNvCxnSpPr/>
          <p:nvPr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0F29BE6B-D19C-4AC1-8328-563541B92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1729" y="309492"/>
            <a:ext cx="905470" cy="81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166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ayout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Card 1">
            <a:extLst>
              <a:ext uri="{FF2B5EF4-FFF2-40B4-BE49-F238E27FC236}">
                <a16:creationId xmlns:a16="http://schemas.microsoft.com/office/drawing/2014/main" id="{1966F493-3576-4A01-ACDD-D0FA48EC3D66}"/>
              </a:ext>
            </a:extLst>
          </p:cNvPr>
          <p:cNvSpPr/>
          <p:nvPr/>
        </p:nvSpPr>
        <p:spPr>
          <a:xfrm flipH="1" flipV="1">
            <a:off x="0" y="-8230"/>
            <a:ext cx="9718853" cy="6866225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10000 h 10012"/>
              <a:gd name="connsiteX3" fmla="*/ 0 w 15943"/>
              <a:gd name="connsiteY3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4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" name="Flowchart: Card 1">
            <a:extLst>
              <a:ext uri="{FF2B5EF4-FFF2-40B4-BE49-F238E27FC236}">
                <a16:creationId xmlns:a16="http://schemas.microsoft.com/office/drawing/2014/main" id="{8150C907-44FB-4F6E-B3CF-D7B439AE7F03}"/>
              </a:ext>
            </a:extLst>
          </p:cNvPr>
          <p:cNvSpPr/>
          <p:nvPr/>
        </p:nvSpPr>
        <p:spPr>
          <a:xfrm>
            <a:off x="2473147" y="-12806"/>
            <a:ext cx="9718853" cy="6874809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24F9E4-0A35-4872-BC84-41F58E85F7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alphaModFix amt="20000"/>
          </a:blip>
          <a:srcRect l="5491" r="42630" b="24398"/>
          <a:stretch/>
        </p:blipFill>
        <p:spPr>
          <a:xfrm>
            <a:off x="6768229" y="0"/>
            <a:ext cx="5423771" cy="68748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7B527-5F9B-4CC1-BF09-CF8F354BF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092" y="201707"/>
            <a:ext cx="3797088" cy="42497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A47151C6-D737-417B-8B60-95F5946DF3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270235" y="1526801"/>
            <a:ext cx="5644420" cy="4875960"/>
          </a:xfrm>
        </p:spPr>
        <p:txBody>
          <a:bodyPr/>
          <a:lstStyle>
            <a:lvl1pPr marL="0" indent="-306609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1pPr>
            <a:lvl2pPr marL="706008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2pPr>
            <a:lvl3pPr marL="1109442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3pPr>
            <a:lvl4pPr marL="1462446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4pPr>
            <a:lvl5pPr marL="1865879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rgbClr val="0040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9EFD83-FB66-49E0-AB87-DBC2ECF31703}"/>
              </a:ext>
            </a:extLst>
          </p:cNvPr>
          <p:cNvSpPr txBox="1"/>
          <p:nvPr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825DC9-331E-4E36-A24B-1ED63DE9D572}"/>
              </a:ext>
            </a:extLst>
          </p:cNvPr>
          <p:cNvCxnSpPr/>
          <p:nvPr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9381227-13ED-4A8C-87E7-11ACC53645EB}"/>
              </a:ext>
            </a:extLst>
          </p:cNvPr>
          <p:cNvSpPr txBox="1"/>
          <p:nvPr/>
        </p:nvSpPr>
        <p:spPr>
          <a:xfrm>
            <a:off x="10808654" y="6542690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rgbClr val="004070"/>
                </a:solidFill>
              </a:rPr>
              <a:t>‹#›</a:t>
            </a:fld>
            <a:endParaRPr lang="en-US" sz="1235">
              <a:solidFill>
                <a:srgbClr val="004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18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Op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4D62240-1E88-4AF1-B533-E4A44C81DEF1}"/>
              </a:ext>
            </a:extLst>
          </p:cNvPr>
          <p:cNvSpPr/>
          <p:nvPr/>
        </p:nvSpPr>
        <p:spPr>
          <a:xfrm>
            <a:off x="-22170" y="3429000"/>
            <a:ext cx="4067695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818D87-9017-48E8-9B89-B4C276E5C06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33702" y="677732"/>
            <a:ext cx="7577513" cy="322729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>
              <a:defRPr lang="en-US" sz="2118" b="1" i="0" cap="none" spc="0" baseline="0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defTabSz="806867">
              <a:lnSpc>
                <a:spcPct val="100000"/>
              </a:lnSpc>
              <a:spcBef>
                <a:spcPts val="882"/>
              </a:spcBef>
              <a:buFont typeface="Arial" panose="020B0604020202020204" pitchFamily="34" charset="0"/>
            </a:pPr>
            <a:r>
              <a:rPr lang="en-US"/>
              <a:t>Add Headline Here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C02D408-24F0-48D9-9651-58EF6575D3CA}"/>
              </a:ext>
            </a:extLst>
          </p:cNvPr>
          <p:cNvCxnSpPr>
            <a:cxnSpLocks/>
          </p:cNvCxnSpPr>
          <p:nvPr/>
        </p:nvCxnSpPr>
        <p:spPr>
          <a:xfrm>
            <a:off x="4411288" y="489857"/>
            <a:ext cx="1108363" cy="0"/>
          </a:xfrm>
          <a:prstGeom prst="line">
            <a:avLst/>
          </a:prstGeom>
          <a:ln w="6032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E684CA-499F-49C1-B233-507FE44E7C65}"/>
              </a:ext>
            </a:extLst>
          </p:cNvPr>
          <p:cNvCxnSpPr>
            <a:cxnSpLocks/>
          </p:cNvCxnSpPr>
          <p:nvPr/>
        </p:nvCxnSpPr>
        <p:spPr>
          <a:xfrm>
            <a:off x="354674" y="3803591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5B5E731-82EE-4BF9-9BBF-10AE838CC4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33702" y="1000461"/>
            <a:ext cx="3735185" cy="2202628"/>
          </a:xfrm>
        </p:spPr>
        <p:txBody>
          <a:bodyPr vert="horz" lIns="0" tIns="45720" rIns="45720" bIns="45720" rtlCol="0">
            <a:normAutofit/>
          </a:bodyPr>
          <a:lstStyle>
            <a:lvl1pPr marL="0" indent="0">
              <a:lnSpc>
                <a:spcPct val="100000"/>
              </a:lnSpc>
              <a:spcBef>
                <a:spcPts val="882"/>
              </a:spcBef>
              <a:spcAft>
                <a:spcPts val="529"/>
              </a:spcAft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47551B2B-39F7-4786-993B-A2D8AA16C8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97702" y="1000461"/>
            <a:ext cx="3513513" cy="2202628"/>
          </a:xfrm>
        </p:spPr>
        <p:txBody>
          <a:bodyPr vert="horz" lIns="45720" tIns="45720" rIns="45720" bIns="45720" rtlCol="0">
            <a:normAutofit/>
          </a:bodyPr>
          <a:lstStyle>
            <a:lvl1pPr marL="0" indent="0">
              <a:lnSpc>
                <a:spcPct val="100000"/>
              </a:lnSpc>
              <a:spcBef>
                <a:spcPts val="882"/>
              </a:spcBef>
              <a:spcAft>
                <a:spcPts val="529"/>
              </a:spcAft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9DC747-7CF6-4CCB-AD63-815D60FC6F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4045524" cy="3429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24">
            <a:extLst>
              <a:ext uri="{FF2B5EF4-FFF2-40B4-BE49-F238E27FC236}">
                <a16:creationId xmlns:a16="http://schemas.microsoft.com/office/drawing/2014/main" id="{A1AE2DD5-B409-4195-BCAA-51F07D05C9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45525" y="3428995"/>
            <a:ext cx="8146476" cy="3429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369F2493-3BB1-400E-8C67-ACB22BDAF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3653" y="4056591"/>
            <a:ext cx="3413606" cy="2472856"/>
          </a:xfrm>
        </p:spPr>
        <p:txBody>
          <a:bodyPr/>
          <a:lstStyle>
            <a:lvl1pPr marL="0" indent="0" algn="l">
              <a:lnSpc>
                <a:spcPts val="4588"/>
              </a:lnSpc>
              <a:buFont typeface="Arial" panose="020B0604020202020204" pitchFamily="34" charset="0"/>
              <a:buNone/>
              <a:defRPr sz="3883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Add Title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E61D2B-635B-4DA5-9711-73B6F9219746}"/>
              </a:ext>
            </a:extLst>
          </p:cNvPr>
          <p:cNvSpPr txBox="1"/>
          <p:nvPr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rgbClr val="004070"/>
                </a:solidFill>
              </a:rPr>
              <a:t>‹#›</a:t>
            </a:fld>
            <a:endParaRPr lang="en-US" sz="1235">
              <a:solidFill>
                <a:srgbClr val="004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39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Op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4D62240-1E88-4AF1-B533-E4A44C81DEF1}"/>
              </a:ext>
            </a:extLst>
          </p:cNvPr>
          <p:cNvSpPr/>
          <p:nvPr/>
        </p:nvSpPr>
        <p:spPr>
          <a:xfrm>
            <a:off x="0" y="3429000"/>
            <a:ext cx="4067695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818D87-9017-48E8-9B89-B4C276E5C06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33702" y="677732"/>
            <a:ext cx="3524597" cy="322729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>
              <a:defRPr lang="en-US" sz="2118" b="1" i="0" cap="none" spc="0" baseline="0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defTabSz="806867">
              <a:lnSpc>
                <a:spcPct val="100000"/>
              </a:lnSpc>
              <a:spcBef>
                <a:spcPts val="882"/>
              </a:spcBef>
              <a:buFont typeface="Arial" panose="020B0604020202020204" pitchFamily="34" charset="0"/>
            </a:pPr>
            <a:r>
              <a:rPr lang="en-US"/>
              <a:t>Add Title Here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C02D408-24F0-48D9-9651-58EF6575D3CA}"/>
              </a:ext>
            </a:extLst>
          </p:cNvPr>
          <p:cNvCxnSpPr>
            <a:cxnSpLocks/>
          </p:cNvCxnSpPr>
          <p:nvPr/>
        </p:nvCxnSpPr>
        <p:spPr>
          <a:xfrm>
            <a:off x="4411288" y="489857"/>
            <a:ext cx="1108363" cy="0"/>
          </a:xfrm>
          <a:prstGeom prst="line">
            <a:avLst/>
          </a:prstGeom>
          <a:ln w="6032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E684CA-499F-49C1-B233-507FE44E7C65}"/>
              </a:ext>
            </a:extLst>
          </p:cNvPr>
          <p:cNvCxnSpPr>
            <a:cxnSpLocks/>
          </p:cNvCxnSpPr>
          <p:nvPr/>
        </p:nvCxnSpPr>
        <p:spPr>
          <a:xfrm>
            <a:off x="354674" y="3803591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5B5E731-82EE-4BF9-9BBF-10AE838CC4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33702" y="1000461"/>
            <a:ext cx="3513513" cy="2355925"/>
          </a:xfrm>
        </p:spPr>
        <p:txBody>
          <a:bodyPr vert="horz" lIns="0" tIns="45720" rIns="0" bIns="45720"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47551B2B-39F7-4786-993B-A2D8AA16C8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44786" y="4469803"/>
            <a:ext cx="3513513" cy="2000922"/>
          </a:xfrm>
        </p:spPr>
        <p:txBody>
          <a:bodyPr vert="horz" lIns="0" tIns="45720" rIns="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lang="en-US" sz="1588" b="0" spc="0" baseline="0" dirty="0">
                <a:solidFill>
                  <a:schemeClr val="tx2"/>
                </a:solidFill>
              </a:defRPr>
            </a:lvl1pPr>
          </a:lstStyle>
          <a:p>
            <a:pPr marL="99365" lvl="0" indent="-99365" defTabSz="403433">
              <a:lnSpc>
                <a:spcPct val="150000"/>
              </a:lnSpc>
              <a:spcBef>
                <a:spcPts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9DC747-7CF6-4CCB-AD63-815D60FC6F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067695" cy="3429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24">
            <a:extLst>
              <a:ext uri="{FF2B5EF4-FFF2-40B4-BE49-F238E27FC236}">
                <a16:creationId xmlns:a16="http://schemas.microsoft.com/office/drawing/2014/main" id="{A1AE2DD5-B409-4195-BCAA-51F07D05C9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46477" y="-1"/>
            <a:ext cx="4045524" cy="6858001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AFCE613-3382-4B90-98DA-A2097D8A4302}"/>
              </a:ext>
            </a:extLst>
          </p:cNvPr>
          <p:cNvCxnSpPr>
            <a:cxnSpLocks/>
          </p:cNvCxnSpPr>
          <p:nvPr/>
        </p:nvCxnSpPr>
        <p:spPr>
          <a:xfrm>
            <a:off x="4411288" y="3803591"/>
            <a:ext cx="1108363" cy="0"/>
          </a:xfrm>
          <a:prstGeom prst="line">
            <a:avLst/>
          </a:prstGeom>
          <a:ln w="6032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FCF709D0-1556-44AD-8AD3-AE1EACEE7C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5478" y="4047944"/>
            <a:ext cx="3424843" cy="2422781"/>
          </a:xfrm>
        </p:spPr>
        <p:txBody>
          <a:bodyPr/>
          <a:lstStyle>
            <a:lvl1pPr marL="0" indent="0" algn="l">
              <a:lnSpc>
                <a:spcPts val="3530"/>
              </a:lnSpc>
              <a:buFont typeface="Arial" panose="020B0604020202020204" pitchFamily="34" charset="0"/>
              <a:buNone/>
              <a:defRPr sz="3530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FC9D06D3-2BFE-45BA-8196-3AA6CC98E3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33702" y="4114800"/>
            <a:ext cx="3524597" cy="322729"/>
          </a:xfrm>
        </p:spPr>
        <p:txBody>
          <a:bodyPr vert="horz" lIns="0" tIns="45720" rIns="0" bIns="45720" rtlCol="0" anchor="ctr">
            <a:noAutofit/>
          </a:bodyPr>
          <a:lstStyle>
            <a:lvl1pPr marL="0" indent="0">
              <a:buNone/>
              <a:defRPr lang="en-US" sz="2118" b="1" i="0" cap="none" spc="0" baseline="0" dirty="0">
                <a:solidFill>
                  <a:schemeClr val="accent1"/>
                </a:solidFill>
                <a:latin typeface="+mj-lt"/>
              </a:defRPr>
            </a:lvl1pPr>
          </a:lstStyle>
          <a:p>
            <a:pPr marL="203210" lvl="0" indent="-302575" defTabSz="806867">
              <a:lnSpc>
                <a:spcPct val="100000"/>
              </a:lnSpc>
              <a:spcBef>
                <a:spcPts val="882"/>
              </a:spcBef>
            </a:pPr>
            <a:r>
              <a:rPr lang="en-US"/>
              <a:t>Add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512B35-6E68-4E98-968C-BBD9C7BAFB78}"/>
              </a:ext>
            </a:extLst>
          </p:cNvPr>
          <p:cNvSpPr txBox="1"/>
          <p:nvPr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01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Op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CFB210-DFDF-4DDA-8A63-CA2E2EE4C93E}"/>
              </a:ext>
            </a:extLst>
          </p:cNvPr>
          <p:cNvSpPr/>
          <p:nvPr/>
        </p:nvSpPr>
        <p:spPr>
          <a:xfrm>
            <a:off x="4045525" y="0"/>
            <a:ext cx="81464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B1261-A13A-4E9E-AA95-EED10F4CFA0E}"/>
              </a:ext>
            </a:extLst>
          </p:cNvPr>
          <p:cNvSpPr/>
          <p:nvPr/>
        </p:nvSpPr>
        <p:spPr>
          <a:xfrm>
            <a:off x="-11080" y="0"/>
            <a:ext cx="4067695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1A4A6AC-F3AF-4832-AD1D-6D835E5EEB44}"/>
              </a:ext>
            </a:extLst>
          </p:cNvPr>
          <p:cNvCxnSpPr/>
          <p:nvPr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E684CA-499F-49C1-B233-507FE44E7C65}"/>
              </a:ext>
            </a:extLst>
          </p:cNvPr>
          <p:cNvCxnSpPr>
            <a:cxnSpLocks/>
          </p:cNvCxnSpPr>
          <p:nvPr/>
        </p:nvCxnSpPr>
        <p:spPr>
          <a:xfrm>
            <a:off x="4526549" y="489857"/>
            <a:ext cx="1108363" cy="0"/>
          </a:xfrm>
          <a:prstGeom prst="line">
            <a:avLst/>
          </a:prstGeom>
          <a:ln w="60325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9DC747-7CF6-4CCB-AD63-815D60FC6F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429000"/>
            <a:ext cx="4045524" cy="3429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6EEC80-D9AF-431C-AB25-980960CCD2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11287" y="665245"/>
            <a:ext cx="7319671" cy="602618"/>
          </a:xfrm>
        </p:spPr>
        <p:txBody>
          <a:bodyPr anchor="t"/>
          <a:lstStyle>
            <a:lvl1pPr>
              <a:lnSpc>
                <a:spcPct val="100000"/>
              </a:lnSpc>
              <a:defRPr sz="2824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Headline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3AE3B97B-DCD4-48CF-8A64-5DCCD0F442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15959" y="665245"/>
            <a:ext cx="3413606" cy="2331523"/>
          </a:xfrm>
        </p:spPr>
        <p:txBody>
          <a:bodyPr/>
          <a:lstStyle>
            <a:lvl1pPr marL="0" indent="0" algn="l">
              <a:lnSpc>
                <a:spcPts val="4588"/>
              </a:lnSpc>
              <a:buFont typeface="Arial" panose="020B0604020202020204" pitchFamily="34" charset="0"/>
              <a:buNone/>
              <a:defRPr sz="3883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Add Title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FB432FE-626C-49D7-B3DC-2704D9B39E8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410916" y="1396534"/>
            <a:ext cx="7320243" cy="5122489"/>
          </a:xfrm>
        </p:spPr>
        <p:txBody>
          <a:bodyPr/>
          <a:lstStyle>
            <a:lvl1pPr marL="306609" indent="-306609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1pPr>
            <a:lvl2pPr marL="706008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2pPr>
            <a:lvl3pPr marL="1109442" indent="-302575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3pPr>
            <a:lvl4pPr marL="1462446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4pPr>
            <a:lvl5pPr marL="1865879" indent="-252146">
              <a:lnSpc>
                <a:spcPct val="100000"/>
              </a:lnSpc>
              <a:spcBef>
                <a:spcPts val="1059"/>
              </a:spcBef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494349-425F-4C42-8E61-8F35812251C9}"/>
              </a:ext>
            </a:extLst>
          </p:cNvPr>
          <p:cNvSpPr txBox="1"/>
          <p:nvPr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4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Op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8451484-DDB0-4D62-8849-00F3D130E472}"/>
              </a:ext>
            </a:extLst>
          </p:cNvPr>
          <p:cNvSpPr/>
          <p:nvPr/>
        </p:nvSpPr>
        <p:spPr>
          <a:xfrm>
            <a:off x="0" y="6259838"/>
            <a:ext cx="12192000" cy="598162"/>
          </a:xfrm>
          <a:prstGeom prst="rect">
            <a:avLst/>
          </a:prstGeom>
          <a:solidFill>
            <a:srgbClr val="4663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83F809-6B9C-45E1-B24F-4503977A9312}"/>
              </a:ext>
            </a:extLst>
          </p:cNvPr>
          <p:cNvSpPr/>
          <p:nvPr/>
        </p:nvSpPr>
        <p:spPr>
          <a:xfrm>
            <a:off x="0" y="-27353"/>
            <a:ext cx="12200965" cy="15546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D740E0-9546-42DD-ABFD-809BE98F2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68FF1B-AD73-438F-AB3C-5CC8D6DEF5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7345" y="1675183"/>
            <a:ext cx="5722825" cy="4450179"/>
          </a:xfrm>
        </p:spPr>
        <p:txBody>
          <a:bodyPr/>
          <a:lstStyle>
            <a:lvl1pPr marL="306609" indent="-306609">
              <a:buFont typeface="Wingdings" panose="05000000000000000000" pitchFamily="2" charset="2"/>
              <a:buChar char="§"/>
              <a:defRPr/>
            </a:lvl1pPr>
            <a:lvl2pPr marL="706008" indent="-302575">
              <a:buFont typeface="Wingdings" panose="05000000000000000000" pitchFamily="2" charset="2"/>
              <a:buChar char="§"/>
              <a:defRPr/>
            </a:lvl2pPr>
            <a:lvl3pPr marL="1109442" indent="-302575">
              <a:buFont typeface="Wingdings" panose="05000000000000000000" pitchFamily="2" charset="2"/>
              <a:buChar char="§"/>
              <a:defRPr/>
            </a:lvl3pPr>
            <a:lvl4pPr marL="1462446" indent="-252146">
              <a:buFont typeface="Wingdings" panose="05000000000000000000" pitchFamily="2" charset="2"/>
              <a:buChar char="§"/>
              <a:defRPr/>
            </a:lvl4pPr>
            <a:lvl5pPr marL="1865879" indent="-252146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F42E05-1D04-4187-9DE2-175DEA62DD33}"/>
              </a:ext>
            </a:extLst>
          </p:cNvPr>
          <p:cNvSpPr txBox="1"/>
          <p:nvPr/>
        </p:nvSpPr>
        <p:spPr>
          <a:xfrm>
            <a:off x="10848995" y="652050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AC69C8-8294-4F1C-884A-385C33D927B4}"/>
              </a:ext>
            </a:extLst>
          </p:cNvPr>
          <p:cNvCxnSpPr/>
          <p:nvPr/>
        </p:nvCxnSpPr>
        <p:spPr>
          <a:xfrm>
            <a:off x="475014" y="489857"/>
            <a:ext cx="1108363" cy="0"/>
          </a:xfrm>
          <a:prstGeom prst="line">
            <a:avLst/>
          </a:prstGeom>
          <a:ln w="60325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8B11181-235A-4B90-BE1F-2686ED370F1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94922" y="1675183"/>
            <a:ext cx="5722825" cy="4450179"/>
          </a:xfrm>
        </p:spPr>
        <p:txBody>
          <a:bodyPr/>
          <a:lstStyle>
            <a:lvl1pPr marL="306609" indent="-306609">
              <a:buFont typeface="Wingdings" panose="05000000000000000000" pitchFamily="2" charset="2"/>
              <a:buChar char="§"/>
              <a:defRPr/>
            </a:lvl1pPr>
            <a:lvl2pPr marL="706008" indent="-302575">
              <a:buFont typeface="Wingdings" panose="05000000000000000000" pitchFamily="2" charset="2"/>
              <a:buChar char="§"/>
              <a:defRPr/>
            </a:lvl2pPr>
            <a:lvl3pPr marL="1109442" indent="-302575">
              <a:buFont typeface="Wingdings" panose="05000000000000000000" pitchFamily="2" charset="2"/>
              <a:buChar char="§"/>
              <a:defRPr/>
            </a:lvl3pPr>
            <a:lvl4pPr marL="1462446" indent="-252146">
              <a:buFont typeface="Wingdings" panose="05000000000000000000" pitchFamily="2" charset="2"/>
              <a:buChar char="§"/>
              <a:defRPr/>
            </a:lvl4pPr>
            <a:lvl5pPr marL="1865879" indent="-252146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BFE34A-A1C9-4E94-9FEB-BCA3886640E1}"/>
              </a:ext>
            </a:extLst>
          </p:cNvPr>
          <p:cNvCxnSpPr/>
          <p:nvPr/>
        </p:nvCxnSpPr>
        <p:spPr>
          <a:xfrm>
            <a:off x="609485" y="624327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ogo, icon&#10;&#10;Description automatically generated">
            <a:extLst>
              <a:ext uri="{FF2B5EF4-FFF2-40B4-BE49-F238E27FC236}">
                <a16:creationId xmlns:a16="http://schemas.microsoft.com/office/drawing/2014/main" id="{9CB9C0B1-FE6F-4912-A7F6-2507E98C3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1729" y="309492"/>
            <a:ext cx="905470" cy="81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84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Opt 7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Card 1">
            <a:extLst>
              <a:ext uri="{FF2B5EF4-FFF2-40B4-BE49-F238E27FC236}">
                <a16:creationId xmlns:a16="http://schemas.microsoft.com/office/drawing/2014/main" id="{1966F493-3576-4A01-ACDD-D0FA48EC3D66}"/>
              </a:ext>
            </a:extLst>
          </p:cNvPr>
          <p:cNvSpPr/>
          <p:nvPr/>
        </p:nvSpPr>
        <p:spPr>
          <a:xfrm flipH="1" flipV="1">
            <a:off x="0" y="-8230"/>
            <a:ext cx="9718853" cy="6866225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10000 h 10012"/>
              <a:gd name="connsiteX3" fmla="*/ 0 w 15943"/>
              <a:gd name="connsiteY3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4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" name="Flowchart: Card 1">
            <a:extLst>
              <a:ext uri="{FF2B5EF4-FFF2-40B4-BE49-F238E27FC236}">
                <a16:creationId xmlns:a16="http://schemas.microsoft.com/office/drawing/2014/main" id="{8150C907-44FB-4F6E-B3CF-D7B439AE7F03}"/>
              </a:ext>
            </a:extLst>
          </p:cNvPr>
          <p:cNvSpPr/>
          <p:nvPr/>
        </p:nvSpPr>
        <p:spPr>
          <a:xfrm>
            <a:off x="2473147" y="-12806"/>
            <a:ext cx="9718853" cy="6874809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24F9E4-0A35-4872-BC84-41F58E85F7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lum bright="70000" contrast="-70000"/>
          </a:blip>
          <a:srcRect l="5491" r="42630" b="24398"/>
          <a:stretch/>
        </p:blipFill>
        <p:spPr>
          <a:xfrm>
            <a:off x="6768229" y="0"/>
            <a:ext cx="5423771" cy="68748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7B527-5F9B-4CC1-BF09-CF8F354BF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38" y="2761817"/>
            <a:ext cx="1163781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9EFD83-FB66-49E0-AB87-DBC2ECF31703}"/>
              </a:ext>
            </a:extLst>
          </p:cNvPr>
          <p:cNvSpPr txBox="1"/>
          <p:nvPr/>
        </p:nvSpPr>
        <p:spPr>
          <a:xfrm>
            <a:off x="10674183" y="6408219"/>
            <a:ext cx="1240727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9AE1395-5A3B-42FD-9C60-EDDE43A0EBA3}" type="slidenum">
              <a:rPr lang="en-US" sz="1235" smtClean="0">
                <a:solidFill>
                  <a:schemeClr val="bg1"/>
                </a:solidFill>
              </a:rPr>
              <a:t>‹#›</a:t>
            </a:fld>
            <a:endParaRPr lang="en-US" sz="1235">
              <a:solidFill>
                <a:schemeClr val="bg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825DC9-331E-4E36-A24B-1ED63DE9D572}"/>
              </a:ext>
            </a:extLst>
          </p:cNvPr>
          <p:cNvCxnSpPr/>
          <p:nvPr/>
        </p:nvCxnSpPr>
        <p:spPr>
          <a:xfrm>
            <a:off x="475014" y="2882506"/>
            <a:ext cx="1108363" cy="0"/>
          </a:xfrm>
          <a:prstGeom prst="line">
            <a:avLst/>
          </a:prstGeom>
          <a:ln w="603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78D4A3-695B-4F34-9035-FEE58379D3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2364" y="4182596"/>
            <a:ext cx="11637309" cy="1684974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588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981914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917B2-848D-3CB3-D3BF-E35BDC79F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E819B-6DD0-E196-13B4-04E77A52AE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D804C-2F34-D90C-5199-CC8CB2B4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FE6A2-FEA3-4E84-A846-D5E2E7B93EA3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022EA-394E-FC71-45EA-866D0CE25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06C0-7207-F452-B585-BF54FF92E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EE7F-5C06-4DD1-ADD2-0B804F72C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414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26C1C5-FE16-4334-B2CE-6E14152A8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092" y="201707"/>
            <a:ext cx="116378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E8901-EFD1-440F-841B-77938232D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092" y="2089673"/>
            <a:ext cx="11637818" cy="42401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01717" lvl="0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201717" lvl="1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201717" lvl="2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201717" lvl="3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201717" lvl="4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473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0" r:id="rId9"/>
  </p:sldLayoutIdLst>
  <p:txStyles>
    <p:titleStyle>
      <a:lvl1pPr algn="l" defTabSz="397459" rtl="0" eaLnBrk="1" latinLnBrk="0" hangingPunct="1">
        <a:lnSpc>
          <a:spcPct val="90000"/>
        </a:lnSpc>
        <a:spcBef>
          <a:spcPct val="0"/>
        </a:spcBef>
        <a:buNone/>
        <a:defRPr sz="3883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9365" indent="-99365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2471" kern="1200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706008" indent="-302575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2118" kern="120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1109442" indent="-302575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1765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1462446" indent="-252146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1588" kern="1200" dirty="0" smtClean="0">
          <a:solidFill>
            <a:schemeClr val="tx2"/>
          </a:solidFill>
          <a:latin typeface="+mn-lt"/>
          <a:ea typeface="+mn-ea"/>
          <a:cs typeface="+mn-cs"/>
        </a:defRPr>
      </a:lvl4pPr>
      <a:lvl5pPr marL="1865879" indent="-252146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1588" kern="1200" dirty="0">
          <a:solidFill>
            <a:schemeClr val="tx2"/>
          </a:solidFill>
          <a:latin typeface="+mn-lt"/>
          <a:ea typeface="+mn-ea"/>
          <a:cs typeface="+mn-cs"/>
        </a:defRPr>
      </a:lvl5pPr>
      <a:lvl6pPr marL="1093014" indent="-99365" algn="l" defTabSz="397459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6pPr>
      <a:lvl7pPr marL="1291744" indent="-99365" algn="l" defTabSz="397459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7pPr>
      <a:lvl8pPr marL="1490473" indent="-99365" algn="l" defTabSz="397459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8pPr>
      <a:lvl9pPr marL="1689203" indent="-99365" algn="l" defTabSz="397459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1pPr>
      <a:lvl2pPr marL="198730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2pPr>
      <a:lvl3pPr marL="397459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3pPr>
      <a:lvl4pPr marL="596189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4pPr>
      <a:lvl5pPr marL="794919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5pPr>
      <a:lvl6pPr marL="993649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6pPr>
      <a:lvl7pPr marL="1192378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7pPr>
      <a:lvl8pPr marL="1391108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8pPr>
      <a:lvl9pPr marL="1589838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26C1C5-FE16-4334-B2CE-6E14152A8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092" y="201707"/>
            <a:ext cx="116378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E8901-EFD1-440F-841B-77938232D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092" y="2089673"/>
            <a:ext cx="11637818" cy="42401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01717" lvl="0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201717" lvl="1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201717" lvl="2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201717" lvl="3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201717" lvl="4" indent="-201717" algn="l" defTabSz="806867" rtl="0" eaLnBrk="1" latinLnBrk="0" hangingPunct="1">
              <a:lnSpc>
                <a:spcPct val="90000"/>
              </a:lnSpc>
              <a:spcBef>
                <a:spcPts val="882"/>
              </a:spcBef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6254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</p:sldLayoutIdLst>
  <p:hf hdr="0" ftr="0" dt="0"/>
  <p:txStyles>
    <p:titleStyle>
      <a:lvl1pPr algn="l" defTabSz="397459" rtl="0" eaLnBrk="1" latinLnBrk="0" hangingPunct="1">
        <a:lnSpc>
          <a:spcPct val="90000"/>
        </a:lnSpc>
        <a:spcBef>
          <a:spcPct val="0"/>
        </a:spcBef>
        <a:buNone/>
        <a:defRPr sz="3883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9365" indent="-99365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2471" kern="1200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706008" indent="-302575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2118" kern="120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1109442" indent="-302575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1765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1462446" indent="-252146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1588" kern="1200" dirty="0" smtClean="0">
          <a:solidFill>
            <a:schemeClr val="tx2"/>
          </a:solidFill>
          <a:latin typeface="+mn-lt"/>
          <a:ea typeface="+mn-ea"/>
          <a:cs typeface="+mn-cs"/>
        </a:defRPr>
      </a:lvl4pPr>
      <a:lvl5pPr marL="1865879" indent="-252146" algn="l" defTabSz="39745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lang="en-US" sz="1588" kern="1200" dirty="0">
          <a:solidFill>
            <a:schemeClr val="tx2"/>
          </a:solidFill>
          <a:latin typeface="+mn-lt"/>
          <a:ea typeface="+mn-ea"/>
          <a:cs typeface="+mn-cs"/>
        </a:defRPr>
      </a:lvl5pPr>
      <a:lvl6pPr marL="1093014" indent="-99365" algn="l" defTabSz="397459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6pPr>
      <a:lvl7pPr marL="1291744" indent="-99365" algn="l" defTabSz="397459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7pPr>
      <a:lvl8pPr marL="1490473" indent="-99365" algn="l" defTabSz="397459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8pPr>
      <a:lvl9pPr marL="1689203" indent="-99365" algn="l" defTabSz="397459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1pPr>
      <a:lvl2pPr marL="198730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2pPr>
      <a:lvl3pPr marL="397459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3pPr>
      <a:lvl4pPr marL="596189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4pPr>
      <a:lvl5pPr marL="794919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5pPr>
      <a:lvl6pPr marL="993649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6pPr>
      <a:lvl7pPr marL="1192378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7pPr>
      <a:lvl8pPr marL="1391108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8pPr>
      <a:lvl9pPr marL="1589838" algn="l" defTabSz="397459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esri.com/t5/experience-builder-tips-and-tricks/working-with-dynamic-content-designing-a-list/ba-p/1341640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esri.com/t5/experience-builder-tips-and-tricks/dynamic-text-that-looks-good-when-nothing-is/ba-p/1554217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esri.com/t5/experience-builder-tips-and-tricks/notes-from-devsummit-2025/ba-p/1596810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esri.com/t5/experience-builder-tips-and-tricks/buttons-that-change-their-own-function-and-a-diy/ba-p/1552537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experience.arcgis.com/experience/66e2013c8455408e899968be76d1129f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esri.com/t5/experience-builder-tips-and-tricks/gh-p/experience-builder-tips-and-tricks" TargetMode="External"/><Relationship Id="rId2" Type="http://schemas.openxmlformats.org/officeDocument/2006/relationships/hyperlink" Target="https://community.esri.com/t5/experience-builder-custom-widgets/gh-p/eb-custom-widgets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community.esri.com/t5/experience-builder-tips-and-tricks/zone-lookup-in-experience-builder-a-near-me/ba-p/1501231" TargetMode="External"/><Relationship Id="rId5" Type="http://schemas.openxmlformats.org/officeDocument/2006/relationships/hyperlink" Target="https://community.esri.com/t5/experience-builder-tips-and-tricks/setting-up-a-related-table-for-data-collection-in/ta-p/1358101" TargetMode="External"/><Relationship Id="rId4" Type="http://schemas.openxmlformats.org/officeDocument/2006/relationships/hyperlink" Target="https://community.esri.com/t5/coordinate-reference-systems/gh-p/coordinate-reference-system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owchart: Card 1">
            <a:extLst>
              <a:ext uri="{FF2B5EF4-FFF2-40B4-BE49-F238E27FC236}">
                <a16:creationId xmlns:a16="http://schemas.microsoft.com/office/drawing/2014/main" id="{88686480-FCAB-4BD6-B88A-38453F308E80}"/>
              </a:ext>
            </a:extLst>
          </p:cNvPr>
          <p:cNvSpPr/>
          <p:nvPr/>
        </p:nvSpPr>
        <p:spPr>
          <a:xfrm flipH="1" flipV="1">
            <a:off x="0" y="-8230"/>
            <a:ext cx="9718853" cy="6866225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10000 h 10012"/>
              <a:gd name="connsiteX3" fmla="*/ 0 w 15943"/>
              <a:gd name="connsiteY3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06867"/>
            <a:endParaRPr lang="en-US" sz="1588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2" name="Flowchart: Card 1">
            <a:extLst>
              <a:ext uri="{FF2B5EF4-FFF2-40B4-BE49-F238E27FC236}">
                <a16:creationId xmlns:a16="http://schemas.microsoft.com/office/drawing/2014/main" id="{86BCBC44-B4B0-4406-9877-98C0C84E0621}"/>
              </a:ext>
            </a:extLst>
          </p:cNvPr>
          <p:cNvSpPr/>
          <p:nvPr/>
        </p:nvSpPr>
        <p:spPr>
          <a:xfrm>
            <a:off x="2473147" y="-12806"/>
            <a:ext cx="9718853" cy="6874809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10051 w 20051"/>
              <a:gd name="connsiteY0" fmla="*/ 2000 h 10012"/>
              <a:gd name="connsiteX1" fmla="*/ 12051 w 20051"/>
              <a:gd name="connsiteY1" fmla="*/ 0 h 10012"/>
              <a:gd name="connsiteX2" fmla="*/ 20051 w 20051"/>
              <a:gd name="connsiteY2" fmla="*/ 0 h 10012"/>
              <a:gd name="connsiteX3" fmla="*/ 20051 w 20051"/>
              <a:gd name="connsiteY3" fmla="*/ 10000 h 10012"/>
              <a:gd name="connsiteX4" fmla="*/ 0 w 20051"/>
              <a:gd name="connsiteY4" fmla="*/ 10012 h 10012"/>
              <a:gd name="connsiteX5" fmla="*/ 10051 w 20051"/>
              <a:gd name="connsiteY5" fmla="*/ 2000 h 10012"/>
              <a:gd name="connsiteX0" fmla="*/ 5943 w 15943"/>
              <a:gd name="connsiteY0" fmla="*/ 2000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  <a:gd name="connsiteX5" fmla="*/ 5943 w 15943"/>
              <a:gd name="connsiteY5" fmla="*/ 2000 h 10012"/>
              <a:gd name="connsiteX0" fmla="*/ 0 w 15943"/>
              <a:gd name="connsiteY0" fmla="*/ 10012 h 10012"/>
              <a:gd name="connsiteX1" fmla="*/ 7943 w 15943"/>
              <a:gd name="connsiteY1" fmla="*/ 0 h 10012"/>
              <a:gd name="connsiteX2" fmla="*/ 15943 w 15943"/>
              <a:gd name="connsiteY2" fmla="*/ 0 h 10012"/>
              <a:gd name="connsiteX3" fmla="*/ 15943 w 15943"/>
              <a:gd name="connsiteY3" fmla="*/ 10000 h 10012"/>
              <a:gd name="connsiteX4" fmla="*/ 0 w 15943"/>
              <a:gd name="connsiteY4" fmla="*/ 10012 h 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43" h="10012">
                <a:moveTo>
                  <a:pt x="0" y="10012"/>
                </a:moveTo>
                <a:lnTo>
                  <a:pt x="7943" y="0"/>
                </a:lnTo>
                <a:lnTo>
                  <a:pt x="15943" y="0"/>
                </a:lnTo>
                <a:lnTo>
                  <a:pt x="15943" y="10000"/>
                </a:lnTo>
                <a:lnTo>
                  <a:pt x="0" y="100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06867"/>
            <a:endParaRPr lang="en-US" sz="1588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10" name="Picture Placeholder 9" descr="A city at night&#10;&#10;Description automatically generated with low confidence">
            <a:extLst>
              <a:ext uri="{FF2B5EF4-FFF2-40B4-BE49-F238E27FC236}">
                <a16:creationId xmlns:a16="http://schemas.microsoft.com/office/drawing/2014/main" id="{05410405-C26F-44D9-95EE-56B732F7B0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80" t="-58" b="58"/>
          <a:stretch/>
        </p:blipFill>
        <p:spPr>
          <a:xfrm>
            <a:off x="0" y="-16814"/>
            <a:ext cx="12192000" cy="687480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F4FB0CC-DB6B-4F5C-B647-F9C085196F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41976" y="3530897"/>
            <a:ext cx="3424843" cy="94512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118">
                <a:solidFill>
                  <a:schemeClr val="bg1"/>
                </a:solidFill>
              </a:rPr>
              <a:t>Jeffrey Thompson</a:t>
            </a:r>
          </a:p>
          <a:p>
            <a:pPr algn="l"/>
            <a:r>
              <a:rPr lang="en-US" sz="2118">
                <a:solidFill>
                  <a:schemeClr val="bg1"/>
                </a:solidFill>
              </a:rPr>
              <a:t>IT – GIS </a:t>
            </a:r>
          </a:p>
          <a:p>
            <a:pPr algn="l"/>
            <a:r>
              <a:rPr lang="en-US" sz="2118">
                <a:solidFill>
                  <a:schemeClr val="bg1"/>
                </a:solidFill>
              </a:rPr>
              <a:t>GIS Applications Developer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58A0D63-B2DC-4647-B161-F9E5C57B4B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69393" y="98323"/>
            <a:ext cx="4866473" cy="3765753"/>
          </a:xfrm>
        </p:spPr>
        <p:txBody>
          <a:bodyPr/>
          <a:lstStyle/>
          <a:p>
            <a:pPr algn="l"/>
            <a:r>
              <a:rPr lang="en-US" sz="3883">
                <a:solidFill>
                  <a:schemeClr val="bg1"/>
                </a:solidFill>
              </a:rPr>
              <a:t>Building the Zone Lookup Instant App in Experience Builder : A Live Demonstration</a:t>
            </a:r>
          </a:p>
        </p:txBody>
      </p:sp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77743DFD-537B-4096-AB9C-694481029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918" y="1500387"/>
            <a:ext cx="4668829" cy="406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782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7FA77-54B3-F455-5598-9D57F5826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Re-Arrange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FF2AA-F7B7-BB04-FBAC-785C71E162C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/>
              <a:t>Click Map &gt; Send to Pending List</a:t>
            </a:r>
          </a:p>
          <a:p>
            <a:r>
              <a:rPr lang="en-US"/>
              <a:t>Add Flow Row</a:t>
            </a:r>
          </a:p>
          <a:p>
            <a:pPr lvl="1"/>
            <a:r>
              <a:rPr lang="en-US" sz="2471"/>
              <a:t>Gap 0</a:t>
            </a:r>
          </a:p>
          <a:p>
            <a:r>
              <a:rPr lang="en-US"/>
              <a:t>Go to Pending List &gt; Re-add Map</a:t>
            </a:r>
          </a:p>
          <a:p>
            <a:r>
              <a:rPr lang="en-US"/>
              <a:t>Add Column</a:t>
            </a:r>
          </a:p>
          <a:p>
            <a:pPr lvl="1"/>
            <a:r>
              <a:rPr lang="en-US" sz="2471"/>
              <a:t>Gap 0</a:t>
            </a:r>
          </a:p>
          <a:p>
            <a:r>
              <a:rPr lang="en-US"/>
              <a:t>Click Map &gt; Style Tab &gt; Width Stretch</a:t>
            </a:r>
          </a:p>
        </p:txBody>
      </p:sp>
    </p:spTree>
    <p:extLst>
      <p:ext uri="{BB962C8B-B14F-4D97-AF65-F5344CB8AC3E}">
        <p14:creationId xmlns:p14="http://schemas.microsoft.com/office/powerpoint/2010/main" val="1920492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176ED-78F4-35D6-083A-608F0DB72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Schools Near Me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A73FC-9C2A-51DA-284F-BECCCF054D4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/>
              <a:t>Add Feature Info to Column</a:t>
            </a:r>
          </a:p>
          <a:p>
            <a:pPr lvl="1"/>
            <a:r>
              <a:rPr lang="en-US" sz="2471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List would be better</a:t>
            </a:r>
            <a:endParaRPr lang="en-US" sz="2471">
              <a:solidFill>
                <a:schemeClr val="accent5"/>
              </a:solidFill>
            </a:endParaRPr>
          </a:p>
          <a:p>
            <a:r>
              <a:rPr lang="en-US"/>
              <a:t>Select Data</a:t>
            </a:r>
          </a:p>
          <a:p>
            <a:r>
              <a:rPr lang="en-US"/>
              <a:t>Add Data</a:t>
            </a:r>
          </a:p>
          <a:p>
            <a:pPr lvl="1"/>
            <a:r>
              <a:rPr lang="en-US" sz="2471"/>
              <a:t>Select Data</a:t>
            </a:r>
          </a:p>
          <a:p>
            <a:pPr lvl="1"/>
            <a:r>
              <a:rPr lang="en-US" sz="2471"/>
              <a:t>Outputs Tab</a:t>
            </a:r>
          </a:p>
          <a:p>
            <a:pPr lvl="2"/>
            <a:r>
              <a:rPr lang="en-US" sz="2471"/>
              <a:t>Schools Near Me</a:t>
            </a:r>
          </a:p>
          <a:p>
            <a:pPr lvl="1"/>
            <a:r>
              <a:rPr lang="en-US" sz="2471"/>
              <a:t>Detail Options – Title off</a:t>
            </a:r>
          </a:p>
          <a:p>
            <a:pPr lvl="1"/>
            <a:r>
              <a:rPr lang="en-US" sz="2471"/>
              <a:t>Style Tab &gt; Height Stretch</a:t>
            </a:r>
          </a:p>
        </p:txBody>
      </p:sp>
    </p:spTree>
    <p:extLst>
      <p:ext uri="{BB962C8B-B14F-4D97-AF65-F5344CB8AC3E}">
        <p14:creationId xmlns:p14="http://schemas.microsoft.com/office/powerpoint/2010/main" val="2078295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9D14-1F05-FF14-DF29-1BA5350E1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Districts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3A643-2B46-A1B6-4A00-B9CC30731C4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/>
              <a:t>Add Text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Drag above Feature Info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Connect To Data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Districts &gt; Selected Features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Dynamic Content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Expression Tab</a:t>
            </a:r>
          </a:p>
          <a:p>
            <a:pPr lvl="3">
              <a:lnSpc>
                <a:spcPct val="90000"/>
              </a:lnSpc>
            </a:pPr>
            <a:r>
              <a:rPr lang="en-US" sz="1900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Top Line gets displayed when nothing is selected</a:t>
            </a:r>
            <a:endParaRPr lang="en-US" sz="1900">
              <a:solidFill>
                <a:schemeClr val="accent5"/>
              </a:solidFill>
            </a:endParaRPr>
          </a:p>
          <a:p>
            <a:pPr lvl="3">
              <a:lnSpc>
                <a:spcPct val="90000"/>
              </a:lnSpc>
            </a:pPr>
            <a:r>
              <a:rPr lang="en-US" sz="1900"/>
              <a:t>Text Area for typing Expression</a:t>
            </a:r>
          </a:p>
          <a:p>
            <a:pPr lvl="4">
              <a:lnSpc>
                <a:spcPct val="90000"/>
              </a:lnSpc>
            </a:pPr>
            <a:r>
              <a:rPr lang="en-US" sz="1900"/>
              <a:t>“Schools in “ + {NAME}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Text Format – Heading 4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Style Tab &gt; Height Auto</a:t>
            </a:r>
          </a:p>
        </p:txBody>
      </p:sp>
    </p:spTree>
    <p:extLst>
      <p:ext uri="{BB962C8B-B14F-4D97-AF65-F5344CB8AC3E}">
        <p14:creationId xmlns:p14="http://schemas.microsoft.com/office/powerpoint/2010/main" val="795808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7C82D-CDCE-DEF9-ADD6-1DC1302B6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Hide Near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C91C2-EC26-8DB4-3097-B29C2D51CD7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/>
              <a:t>Find Hidden Sidebar</a:t>
            </a:r>
          </a:p>
          <a:p>
            <a:pPr lvl="1"/>
            <a:r>
              <a:rPr lang="en-US" sz="2471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attribute tree bottom of the page</a:t>
            </a:r>
            <a:endParaRPr lang="en-US" sz="2471">
              <a:solidFill>
                <a:schemeClr val="accent5"/>
              </a:solidFill>
            </a:endParaRPr>
          </a:p>
          <a:p>
            <a:r>
              <a:rPr lang="en-US"/>
              <a:t>Size 0</a:t>
            </a:r>
          </a:p>
          <a:p>
            <a:r>
              <a:rPr lang="en-US"/>
              <a:t>Resizable off</a:t>
            </a:r>
          </a:p>
          <a:p>
            <a:r>
              <a:rPr lang="en-US"/>
              <a:t>Default State Collapsed</a:t>
            </a:r>
          </a:p>
          <a:p>
            <a:r>
              <a:rPr lang="en-US"/>
              <a:t>Collapse Button off</a:t>
            </a:r>
          </a:p>
          <a:p>
            <a:r>
              <a:rPr lang="en-US"/>
              <a:t>Save and Preview</a:t>
            </a:r>
          </a:p>
        </p:txBody>
      </p:sp>
    </p:spTree>
    <p:extLst>
      <p:ext uri="{BB962C8B-B14F-4D97-AF65-F5344CB8AC3E}">
        <p14:creationId xmlns:p14="http://schemas.microsoft.com/office/powerpoint/2010/main" val="416716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DFBD1-C81F-9F51-8982-B695B6D60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Add Section for Search Bar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EE761-90FA-EB01-CDF0-D076A073284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/>
              <a:t>Click District Search &gt; Send to Pending List</a:t>
            </a:r>
          </a:p>
          <a:p>
            <a:pPr>
              <a:lnSpc>
                <a:spcPct val="90000"/>
              </a:lnSpc>
            </a:pPr>
            <a:r>
              <a:rPr lang="en-US" sz="1900"/>
              <a:t>Add Section Widget to Header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Style Tab &gt; Width 50%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Click View &gt; Set Fill to blue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Three Dot Menu &gt; Rename Address Search</a:t>
            </a:r>
          </a:p>
          <a:p>
            <a:pPr>
              <a:lnSpc>
                <a:spcPct val="90000"/>
              </a:lnSpc>
            </a:pPr>
            <a:r>
              <a:rPr lang="en-US" sz="1900"/>
              <a:t>Drag Address Search into Section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Style Tab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Width 60%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Height Auto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Snap Left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Vertical Center</a:t>
            </a:r>
          </a:p>
        </p:txBody>
      </p:sp>
    </p:spTree>
    <p:extLst>
      <p:ext uri="{BB962C8B-B14F-4D97-AF65-F5344CB8AC3E}">
        <p14:creationId xmlns:p14="http://schemas.microsoft.com/office/powerpoint/2010/main" val="2563900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71981-22D4-51CF-B905-DC5BD6DA6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Make Section Switch Button – Pt.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2DF0F-92BC-4CA9-FBE6-EB20E03C40F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Add Button inside Section</a:t>
            </a:r>
            <a:endParaRPr lang="en-US">
              <a:solidFill>
                <a:schemeClr val="accent5"/>
              </a:solidFill>
            </a:endParaRPr>
          </a:p>
          <a:p>
            <a:r>
              <a:rPr lang="en-US"/>
              <a:t>Style Tab</a:t>
            </a:r>
          </a:p>
          <a:p>
            <a:pPr lvl="1"/>
            <a:r>
              <a:rPr lang="en-US" sz="2471"/>
              <a:t>Width 30%</a:t>
            </a:r>
          </a:p>
          <a:p>
            <a:pPr lvl="1"/>
            <a:r>
              <a:rPr lang="en-US" sz="2471"/>
              <a:t>Height Stretch</a:t>
            </a:r>
          </a:p>
          <a:p>
            <a:pPr lvl="1"/>
            <a:r>
              <a:rPr lang="en-US" sz="2471"/>
              <a:t>Snap to Right</a:t>
            </a:r>
          </a:p>
          <a:p>
            <a:r>
              <a:rPr lang="en-US"/>
              <a:t>Go to Section &gt; Click Three Dot Menu &gt; Duplicate</a:t>
            </a:r>
          </a:p>
          <a:p>
            <a:r>
              <a:rPr lang="en-US"/>
              <a:t>Rename to District Search</a:t>
            </a:r>
          </a:p>
          <a:p>
            <a:r>
              <a:rPr lang="en-US"/>
              <a:t>Delete Address Search 2</a:t>
            </a:r>
          </a:p>
        </p:txBody>
      </p:sp>
    </p:spTree>
    <p:extLst>
      <p:ext uri="{BB962C8B-B14F-4D97-AF65-F5344CB8AC3E}">
        <p14:creationId xmlns:p14="http://schemas.microsoft.com/office/powerpoint/2010/main" val="728892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1E98-79F4-187B-95F8-DEB90DD47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Make Switch Button – Pt.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13EBA-26FF-E511-1E73-B0C08B709DF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/>
              <a:t>Drag in Search from Pending List</a:t>
            </a:r>
          </a:p>
          <a:p>
            <a:pPr lvl="1">
              <a:lnSpc>
                <a:spcPct val="90000"/>
              </a:lnSpc>
            </a:pPr>
            <a:r>
              <a:rPr lang="en-US" sz="1700"/>
              <a:t>Restyle</a:t>
            </a:r>
          </a:p>
          <a:p>
            <a:pPr lvl="2">
              <a:lnSpc>
                <a:spcPct val="90000"/>
              </a:lnSpc>
            </a:pPr>
            <a:r>
              <a:rPr lang="en-US" sz="1700"/>
              <a:t>Width 60%</a:t>
            </a:r>
          </a:p>
          <a:p>
            <a:pPr lvl="2">
              <a:lnSpc>
                <a:spcPct val="90000"/>
              </a:lnSpc>
            </a:pPr>
            <a:r>
              <a:rPr lang="en-US" sz="1700"/>
              <a:t>Height Auto</a:t>
            </a:r>
          </a:p>
          <a:p>
            <a:pPr lvl="2">
              <a:lnSpc>
                <a:spcPct val="90000"/>
              </a:lnSpc>
            </a:pPr>
            <a:r>
              <a:rPr lang="en-US" sz="1700"/>
              <a:t>Snap Left</a:t>
            </a:r>
          </a:p>
          <a:p>
            <a:pPr lvl="2">
              <a:lnSpc>
                <a:spcPct val="90000"/>
              </a:lnSpc>
            </a:pPr>
            <a:r>
              <a:rPr lang="en-US" sz="1700"/>
              <a:t>Vertical Center</a:t>
            </a:r>
          </a:p>
          <a:p>
            <a:pPr>
              <a:lnSpc>
                <a:spcPct val="90000"/>
              </a:lnSpc>
            </a:pPr>
            <a:r>
              <a:rPr lang="en-US" sz="1700"/>
              <a:t>Go to Button</a:t>
            </a:r>
          </a:p>
          <a:p>
            <a:pPr lvl="1">
              <a:lnSpc>
                <a:spcPct val="90000"/>
              </a:lnSpc>
            </a:pPr>
            <a:r>
              <a:rPr lang="en-US" sz="1700"/>
              <a:t>Change Text to Or Search By Address</a:t>
            </a:r>
          </a:p>
          <a:p>
            <a:pPr lvl="1">
              <a:lnSpc>
                <a:spcPct val="90000"/>
              </a:lnSpc>
            </a:pPr>
            <a:r>
              <a:rPr lang="en-US" sz="1700"/>
              <a:t>Set Link &gt; View &gt; Address Search</a:t>
            </a:r>
          </a:p>
          <a:p>
            <a:pPr>
              <a:lnSpc>
                <a:spcPct val="90000"/>
              </a:lnSpc>
            </a:pPr>
            <a:r>
              <a:rPr lang="en-US" sz="1700"/>
              <a:t>Switch to Address Search View and fix that Button</a:t>
            </a:r>
          </a:p>
          <a:p>
            <a:pPr lvl="1">
              <a:lnSpc>
                <a:spcPct val="90000"/>
              </a:lnSpc>
            </a:pPr>
            <a:r>
              <a:rPr lang="en-US" sz="1700"/>
              <a:t>Change Text to Or Search By District</a:t>
            </a:r>
          </a:p>
          <a:p>
            <a:pPr lvl="1">
              <a:lnSpc>
                <a:spcPct val="90000"/>
              </a:lnSpc>
            </a:pPr>
            <a:r>
              <a:rPr lang="en-US" sz="1700"/>
              <a:t>Set Link &gt; View &gt; District Search</a:t>
            </a:r>
          </a:p>
        </p:txBody>
      </p:sp>
    </p:spTree>
    <p:extLst>
      <p:ext uri="{BB962C8B-B14F-4D97-AF65-F5344CB8AC3E}">
        <p14:creationId xmlns:p14="http://schemas.microsoft.com/office/powerpoint/2010/main" val="1791396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0EA85-7C85-120E-1CB7-0CC8E1C5C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BF114-BB6C-E4D2-2D4C-4663A5A54B9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Add title</a:t>
            </a:r>
          </a:p>
          <a:p>
            <a:r>
              <a:rPr lang="en-US"/>
              <a:t>Jazz up button</a:t>
            </a:r>
          </a:p>
          <a:p>
            <a:r>
              <a:rPr lang="en-US"/>
              <a:t>Add Animation Transition</a:t>
            </a:r>
          </a:p>
          <a:p>
            <a:pPr lvl="1"/>
            <a:r>
              <a:rPr lang="en-US"/>
              <a:t>Makes it obvious something is happening</a:t>
            </a:r>
          </a:p>
          <a:p>
            <a:r>
              <a:rPr lang="en-US"/>
              <a:t>Center District name and changed background color</a:t>
            </a:r>
          </a:p>
          <a:p>
            <a:r>
              <a:rPr lang="en-US"/>
              <a:t>Convert Feature Info to List Widget</a:t>
            </a:r>
          </a:p>
          <a:p>
            <a:pPr lvl="1"/>
            <a:r>
              <a:rPr lang="en-US"/>
              <a:t>Links for phone and website</a:t>
            </a:r>
          </a:p>
          <a:p>
            <a:pPr lvl="1"/>
            <a:r>
              <a:rPr lang="en-US"/>
              <a:t>Made Column a bit wider</a:t>
            </a:r>
          </a:p>
          <a:p>
            <a:pPr lvl="1"/>
            <a:r>
              <a:rPr lang="en-US"/>
              <a:t>A picture would be amazing</a:t>
            </a:r>
          </a:p>
          <a:p>
            <a:r>
              <a:rPr lang="en-US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https://experience.arcgis.com/experience/66e2013c8455408e899968be76d1129f</a:t>
            </a:r>
            <a:endParaRPr lang="en-US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503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73BDD47-17A8-472A-B9C0-6E3E45AB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Questions I Ask Myself Way Too Often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E70A5E9-EB3C-47E9-81FF-D08E7BEE96A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Who Am I?</a:t>
            </a:r>
          </a:p>
          <a:p>
            <a:pPr lvl="1"/>
            <a:r>
              <a:rPr lang="en-US"/>
              <a:t>I make GIS related scripts and applications for the City of Arlington.</a:t>
            </a:r>
          </a:p>
          <a:p>
            <a:pPr lvl="2"/>
            <a:r>
              <a:rPr lang="en-US"/>
              <a:t>Mostly in Experience Builder</a:t>
            </a:r>
          </a:p>
          <a:p>
            <a:pPr lvl="1"/>
            <a:r>
              <a:rPr lang="en-US"/>
              <a:t>@JeffreyThompson2 on ESRI Community</a:t>
            </a:r>
          </a:p>
          <a:p>
            <a:pPr lvl="2"/>
            <a:r>
              <a:rPr lang="en-US"/>
              <a:t>MVP</a:t>
            </a:r>
          </a:p>
          <a:p>
            <a:pPr lvl="2"/>
            <a:r>
              <a:rPr lang="en-US"/>
              <a:t>Much more interesting than @JeffreyThompson1</a:t>
            </a:r>
          </a:p>
          <a:p>
            <a:pPr lvl="1"/>
            <a:r>
              <a:rPr lang="en-US"/>
              <a:t>Moderate Two User Groups</a:t>
            </a:r>
          </a:p>
          <a:p>
            <a:pPr lvl="2"/>
            <a:r>
              <a:rPr lang="en-US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Experience Builder Custom Widgets</a:t>
            </a:r>
            <a:endParaRPr lang="en-US">
              <a:solidFill>
                <a:schemeClr val="accent5"/>
              </a:solidFill>
            </a:endParaRPr>
          </a:p>
          <a:p>
            <a:pPr lvl="2"/>
            <a:r>
              <a:rPr lang="en-US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Experience Builder Tips And Tricks</a:t>
            </a:r>
            <a:endParaRPr lang="en-US">
              <a:solidFill>
                <a:schemeClr val="accent5"/>
              </a:solidFill>
            </a:endParaRPr>
          </a:p>
          <a:p>
            <a:pPr lvl="3"/>
            <a:r>
              <a:rPr lang="en-US"/>
              <a:t>The #2 User Group on ESRI Community</a:t>
            </a:r>
          </a:p>
          <a:p>
            <a:pPr lvl="4"/>
            <a:r>
              <a:rPr lang="en-US"/>
              <a:t>Down with </a:t>
            </a:r>
            <a:r>
              <a:rPr lang="en-US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Coordinate Reference Systems</a:t>
            </a:r>
            <a:endParaRPr lang="en-US">
              <a:solidFill>
                <a:schemeClr val="accent5"/>
              </a:solidFill>
            </a:endParaRPr>
          </a:p>
          <a:p>
            <a:pPr lvl="3"/>
            <a:r>
              <a:rPr lang="en-US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Setting Up A Related Table for Data Collection in ArcGIS Online and Experience Builder </a:t>
            </a:r>
            <a:endParaRPr lang="en-US">
              <a:solidFill>
                <a:schemeClr val="accent5"/>
              </a:solidFill>
            </a:endParaRPr>
          </a:p>
          <a:p>
            <a:pPr lvl="4"/>
            <a:r>
              <a:rPr lang="en-US"/>
              <a:t>By: David Allen </a:t>
            </a:r>
          </a:p>
          <a:p>
            <a:pPr lvl="4"/>
            <a:r>
              <a:rPr lang="en-US"/>
              <a:t>Over 33,000 views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7888B12-397F-4E0A-BDA9-60B807C92C4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/>
              <a:t>What Am I Doing Here?</a:t>
            </a:r>
          </a:p>
          <a:p>
            <a:pPr lvl="1"/>
            <a:r>
              <a:rPr lang="en-US"/>
              <a:t>Show you some stuff in Experience Builder it wasn’t entirely designed to do.</a:t>
            </a:r>
          </a:p>
          <a:p>
            <a:pPr lvl="1"/>
            <a:r>
              <a:rPr lang="en-US"/>
              <a:t>Instant Apps are pretty neat.</a:t>
            </a:r>
          </a:p>
          <a:p>
            <a:pPr lvl="2"/>
            <a:r>
              <a:rPr lang="en-US"/>
              <a:t>Too bad you can’t customize them in any meaningful way.</a:t>
            </a:r>
          </a:p>
          <a:p>
            <a:pPr lvl="2"/>
            <a:r>
              <a:rPr lang="en-US"/>
              <a:t>What if you could build the </a:t>
            </a:r>
            <a:r>
              <a:rPr lang="en-US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Zone Lookup Instant App in Experience Builder</a:t>
            </a:r>
            <a:r>
              <a:rPr lang="en-US"/>
              <a:t>?</a:t>
            </a:r>
          </a:p>
          <a:p>
            <a:pPr lvl="1"/>
            <a:r>
              <a:rPr lang="en-US"/>
              <a:t>Find the School District and the Schools within it for any mouse click or search query.</a:t>
            </a:r>
          </a:p>
          <a:p>
            <a:pPr lvl="2"/>
            <a:r>
              <a:rPr lang="en-US"/>
              <a:t>Must be done in 25 minutes.</a:t>
            </a:r>
          </a:p>
          <a:p>
            <a:pPr lvl="2"/>
            <a:r>
              <a:rPr lang="en-US"/>
              <a:t>Start the clock…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5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DAF0C-D460-9693-3A07-1CFAB1027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Make </a:t>
            </a:r>
            <a:r>
              <a:rPr lang="en-US" err="1"/>
              <a:t>Webmap</a:t>
            </a:r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B8DA0A0-3CE7-AD58-85B2-0CD16C202B5D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390140014"/>
              </p:ext>
            </p:extLst>
          </p:nvPr>
        </p:nvGraphicFramePr>
        <p:xfrm>
          <a:off x="6270625" y="1527175"/>
          <a:ext cx="5643563" cy="4875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8379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38B99-0767-94EE-7A85-16B90DCEF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Make Header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334C935-2BC7-17B7-94F9-F1EBC01EA1A5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385204459"/>
              </p:ext>
            </p:extLst>
          </p:nvPr>
        </p:nvGraphicFramePr>
        <p:xfrm>
          <a:off x="6270625" y="1527175"/>
          <a:ext cx="5643563" cy="4875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8638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5C688-E5AC-E05C-AFC2-41A86134F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Add Map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5AECBA9-7003-E62D-CB77-DCCA3E6BF3C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709205213"/>
              </p:ext>
            </p:extLst>
          </p:nvPr>
        </p:nvGraphicFramePr>
        <p:xfrm>
          <a:off x="6270625" y="1527175"/>
          <a:ext cx="5643563" cy="4875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3978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91809-4C7A-221F-C786-A8A56C1CB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Schools Near Me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24149B3-A7F8-5A31-F909-3EC1621EF1F3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857160165"/>
              </p:ext>
            </p:extLst>
          </p:nvPr>
        </p:nvGraphicFramePr>
        <p:xfrm>
          <a:off x="6270625" y="1527175"/>
          <a:ext cx="5643563" cy="4875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1672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A5605-AFD3-8BF2-FFA3-EEC2118C0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Search by District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025CC11-CF59-85ED-304E-A848BE05C017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285608789"/>
              </p:ext>
            </p:extLst>
          </p:nvPr>
        </p:nvGraphicFramePr>
        <p:xfrm>
          <a:off x="6270625" y="1527175"/>
          <a:ext cx="5643563" cy="4875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6553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7F21B-24FB-5624-1134-92A9A41FD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Districts Near Me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69E365F-B04A-F4BE-1D06-BAAD6B1395CB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522911759"/>
              </p:ext>
            </p:extLst>
          </p:nvPr>
        </p:nvGraphicFramePr>
        <p:xfrm>
          <a:off x="6270625" y="1527175"/>
          <a:ext cx="5643563" cy="4875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0710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96E5D-BDEB-525E-1B47-74F9F9D1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/>
              <a:t>Search By Address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DF70303-F272-55FE-5CCC-651F84432B0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851612993"/>
              </p:ext>
            </p:extLst>
          </p:nvPr>
        </p:nvGraphicFramePr>
        <p:xfrm>
          <a:off x="6270625" y="1527175"/>
          <a:ext cx="5643563" cy="4875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4814185"/>
      </p:ext>
    </p:extLst>
  </p:cSld>
  <p:clrMapOvr>
    <a:masterClrMapping/>
  </p:clrMapOvr>
</p:sld>
</file>

<file path=ppt/theme/theme1.xml><?xml version="1.0" encoding="utf-8"?>
<a:theme xmlns:a="http://schemas.openxmlformats.org/drawingml/2006/main" name="COA Presentation Template GRAY">
  <a:themeElements>
    <a:clrScheme name="Custom 59">
      <a:dk1>
        <a:sysClr val="windowText" lastClr="000000"/>
      </a:dk1>
      <a:lt1>
        <a:sysClr val="window" lastClr="FFFFFF"/>
      </a:lt1>
      <a:dk2>
        <a:srgbClr val="253843"/>
      </a:dk2>
      <a:lt2>
        <a:srgbClr val="E7E6E6"/>
      </a:lt2>
      <a:accent1>
        <a:srgbClr val="899DB5"/>
      </a:accent1>
      <a:accent2>
        <a:srgbClr val="F6F5F1"/>
      </a:accent2>
      <a:accent3>
        <a:srgbClr val="757070"/>
      </a:accent3>
      <a:accent4>
        <a:srgbClr val="9FD6FF"/>
      </a:accent4>
      <a:accent5>
        <a:srgbClr val="355161"/>
      </a:accent5>
      <a:accent6>
        <a:srgbClr val="595959"/>
      </a:accent6>
      <a:hlink>
        <a:srgbClr val="E7E6E6"/>
      </a:hlink>
      <a:folHlink>
        <a:srgbClr val="D0CECE"/>
      </a:folHlink>
    </a:clrScheme>
    <a:fontScheme name="Custom 9">
      <a:majorFont>
        <a:latin typeface="Segoe UI Black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1646208_win32_fixed.potx" id="{CE50844D-35E7-408C-B635-D6BA95FB36D1}" vid="{B258AA5A-7D4F-4879-BBFC-815FE4FE6B92}"/>
    </a:ext>
  </a:extLst>
</a:theme>
</file>

<file path=ppt/theme/theme2.xml><?xml version="1.0" encoding="utf-8"?>
<a:theme xmlns:a="http://schemas.openxmlformats.org/drawingml/2006/main" name="Office Theme">
  <a:themeElements>
    <a:clrScheme name="Custom 59">
      <a:dk1>
        <a:sysClr val="windowText" lastClr="000000"/>
      </a:dk1>
      <a:lt1>
        <a:sysClr val="window" lastClr="FFFFFF"/>
      </a:lt1>
      <a:dk2>
        <a:srgbClr val="253843"/>
      </a:dk2>
      <a:lt2>
        <a:srgbClr val="E7E6E6"/>
      </a:lt2>
      <a:accent1>
        <a:srgbClr val="899DB5"/>
      </a:accent1>
      <a:accent2>
        <a:srgbClr val="F6F5F1"/>
      </a:accent2>
      <a:accent3>
        <a:srgbClr val="757070"/>
      </a:accent3>
      <a:accent4>
        <a:srgbClr val="9FD6FF"/>
      </a:accent4>
      <a:accent5>
        <a:srgbClr val="355161"/>
      </a:accent5>
      <a:accent6>
        <a:srgbClr val="595959"/>
      </a:accent6>
      <a:hlink>
        <a:srgbClr val="E7E6E6"/>
      </a:hlink>
      <a:folHlink>
        <a:srgbClr val="D0CECE"/>
      </a:folHlink>
    </a:clrScheme>
    <a:fontScheme name="Custom 9">
      <a:majorFont>
        <a:latin typeface="Segoe UI Black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1646208_win32_fixed.potx" id="{CE50844D-35E7-408C-B635-D6BA95FB36D1}" vid="{B258AA5A-7D4F-4879-BBFC-815FE4FE6B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17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COA Presentation Template GRAY</vt:lpstr>
      <vt:lpstr>Office Theme</vt:lpstr>
      <vt:lpstr>PowerPoint Presentation</vt:lpstr>
      <vt:lpstr>The Questions I Ask Myself Way Too Often</vt:lpstr>
      <vt:lpstr>Make Webmap</vt:lpstr>
      <vt:lpstr>Make Header</vt:lpstr>
      <vt:lpstr>Add Map</vt:lpstr>
      <vt:lpstr>Schools Near Me</vt:lpstr>
      <vt:lpstr>Search by District</vt:lpstr>
      <vt:lpstr>Districts Near Me</vt:lpstr>
      <vt:lpstr>Search By Address</vt:lpstr>
      <vt:lpstr>Re-Arrange Layout</vt:lpstr>
      <vt:lpstr>Schools Near Me Output</vt:lpstr>
      <vt:lpstr>Districts Output</vt:lpstr>
      <vt:lpstr>Hide Near Me</vt:lpstr>
      <vt:lpstr>Add Section for Search Bar</vt:lpstr>
      <vt:lpstr>Make Section Switch Button – Pt. 1</vt:lpstr>
      <vt:lpstr>Make Switch Button – Pt. 2</vt:lpstr>
      <vt:lpstr>Final Application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Jeff Thompson</dc:creator>
  <cp:revision>1</cp:revision>
  <cp:lastPrinted>2025-12-05T15:41:05Z</cp:lastPrinted>
  <dcterms:created xsi:type="dcterms:W3CDTF">2025-11-25T13:43:02Z</dcterms:created>
  <dcterms:modified xsi:type="dcterms:W3CDTF">2025-12-09T13:37:36Z</dcterms:modified>
</cp:coreProperties>
</file>